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709" r:id="rId2"/>
  </p:sldMasterIdLst>
  <p:notesMasterIdLst>
    <p:notesMasterId r:id="rId17"/>
  </p:notesMasterIdLst>
  <p:sldIdLst>
    <p:sldId id="257" r:id="rId3"/>
    <p:sldId id="361" r:id="rId4"/>
    <p:sldId id="370" r:id="rId5"/>
    <p:sldId id="362" r:id="rId6"/>
    <p:sldId id="363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260" r:id="rId15"/>
    <p:sldId id="395" r:id="rId1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F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356053-9A7C-4230-8C04-FECF8687FD08}" v="18" dt="2020-08-31T14:46:54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0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Pasquier" userId="65a57d93-3594-4ade-85de-8647ad8982c6" providerId="ADAL" clId="{94356053-9A7C-4230-8C04-FECF8687FD08}"/>
    <pc:docChg chg="undo custSel addSld delSld modSld">
      <pc:chgData name="Thomas Pasquier" userId="65a57d93-3594-4ade-85de-8647ad8982c6" providerId="ADAL" clId="{94356053-9A7C-4230-8C04-FECF8687FD08}" dt="2020-08-31T14:57:19.650" v="1222" actId="20577"/>
      <pc:docMkLst>
        <pc:docMk/>
      </pc:docMkLst>
      <pc:sldChg chg="add">
        <pc:chgData name="Thomas Pasquier" userId="65a57d93-3594-4ade-85de-8647ad8982c6" providerId="ADAL" clId="{94356053-9A7C-4230-8C04-FECF8687FD08}" dt="2020-08-31T14:22:13.474" v="463"/>
        <pc:sldMkLst>
          <pc:docMk/>
          <pc:sldMk cId="0" sldId="260"/>
        </pc:sldMkLst>
      </pc:sldChg>
      <pc:sldChg chg="modSp mod">
        <pc:chgData name="Thomas Pasquier" userId="65a57d93-3594-4ade-85de-8647ad8982c6" providerId="ADAL" clId="{94356053-9A7C-4230-8C04-FECF8687FD08}" dt="2020-08-31T14:11:24.678" v="9" actId="20577"/>
        <pc:sldMkLst>
          <pc:docMk/>
          <pc:sldMk cId="2375385487" sldId="361"/>
        </pc:sldMkLst>
        <pc:spChg chg="mod">
          <ac:chgData name="Thomas Pasquier" userId="65a57d93-3594-4ade-85de-8647ad8982c6" providerId="ADAL" clId="{94356053-9A7C-4230-8C04-FECF8687FD08}" dt="2020-08-31T14:11:24.678" v="9" actId="20577"/>
          <ac:spMkLst>
            <pc:docMk/>
            <pc:sldMk cId="2375385487" sldId="361"/>
            <ac:spMk id="4" creationId="{064D8D26-B133-4846-8DD0-D46F81284C5A}"/>
          </ac:spMkLst>
        </pc:spChg>
      </pc:sldChg>
      <pc:sldChg chg="addSp delSp modSp new mod modClrScheme chgLayout">
        <pc:chgData name="Thomas Pasquier" userId="65a57d93-3594-4ade-85de-8647ad8982c6" providerId="ADAL" clId="{94356053-9A7C-4230-8C04-FECF8687FD08}" dt="2020-08-31T14:12:45.051" v="114" actId="20577"/>
        <pc:sldMkLst>
          <pc:docMk/>
          <pc:sldMk cId="3429040118" sldId="362"/>
        </pc:sldMkLst>
        <pc:spChg chg="del mod ord">
          <ac:chgData name="Thomas Pasquier" userId="65a57d93-3594-4ade-85de-8647ad8982c6" providerId="ADAL" clId="{94356053-9A7C-4230-8C04-FECF8687FD08}" dt="2020-08-31T14:11:32.905" v="11" actId="700"/>
          <ac:spMkLst>
            <pc:docMk/>
            <pc:sldMk cId="3429040118" sldId="362"/>
            <ac:spMk id="2" creationId="{869BE130-FF06-4626-9F04-A4776968642F}"/>
          </ac:spMkLst>
        </pc:spChg>
        <pc:spChg chg="del mod ord">
          <ac:chgData name="Thomas Pasquier" userId="65a57d93-3594-4ade-85de-8647ad8982c6" providerId="ADAL" clId="{94356053-9A7C-4230-8C04-FECF8687FD08}" dt="2020-08-31T14:11:32.905" v="11" actId="700"/>
          <ac:spMkLst>
            <pc:docMk/>
            <pc:sldMk cId="3429040118" sldId="362"/>
            <ac:spMk id="3" creationId="{761509E3-04BC-4DBE-866F-8FD23A8D386E}"/>
          </ac:spMkLst>
        </pc:spChg>
        <pc:spChg chg="add mod ord">
          <ac:chgData name="Thomas Pasquier" userId="65a57d93-3594-4ade-85de-8647ad8982c6" providerId="ADAL" clId="{94356053-9A7C-4230-8C04-FECF8687FD08}" dt="2020-08-31T14:11:36.165" v="21" actId="20577"/>
          <ac:spMkLst>
            <pc:docMk/>
            <pc:sldMk cId="3429040118" sldId="362"/>
            <ac:spMk id="4" creationId="{B66FD162-E639-4034-81DE-D88666057486}"/>
          </ac:spMkLst>
        </pc:spChg>
        <pc:spChg chg="add mod ord">
          <ac:chgData name="Thomas Pasquier" userId="65a57d93-3594-4ade-85de-8647ad8982c6" providerId="ADAL" clId="{94356053-9A7C-4230-8C04-FECF8687FD08}" dt="2020-08-31T14:12:45.051" v="114" actId="20577"/>
          <ac:spMkLst>
            <pc:docMk/>
            <pc:sldMk cId="3429040118" sldId="362"/>
            <ac:spMk id="5" creationId="{59EA38F4-6554-46FA-BB88-39DEEA1CBEFA}"/>
          </ac:spMkLst>
        </pc:spChg>
      </pc:sldChg>
      <pc:sldChg chg="modSp add mod">
        <pc:chgData name="Thomas Pasquier" userId="65a57d93-3594-4ade-85de-8647ad8982c6" providerId="ADAL" clId="{94356053-9A7C-4230-8C04-FECF8687FD08}" dt="2020-08-31T14:13:09.193" v="159" actId="20577"/>
        <pc:sldMkLst>
          <pc:docMk/>
          <pc:sldMk cId="620333558" sldId="363"/>
        </pc:sldMkLst>
        <pc:spChg chg="mod">
          <ac:chgData name="Thomas Pasquier" userId="65a57d93-3594-4ade-85de-8647ad8982c6" providerId="ADAL" clId="{94356053-9A7C-4230-8C04-FECF8687FD08}" dt="2020-08-31T14:13:09.193" v="159" actId="20577"/>
          <ac:spMkLst>
            <pc:docMk/>
            <pc:sldMk cId="620333558" sldId="363"/>
            <ac:spMk id="5" creationId="{59EA38F4-6554-46FA-BB88-39DEEA1CBEFA}"/>
          </ac:spMkLst>
        </pc:spChg>
      </pc:sldChg>
      <pc:sldChg chg="addSp delSp modSp add mod">
        <pc:chgData name="Thomas Pasquier" userId="65a57d93-3594-4ade-85de-8647ad8982c6" providerId="ADAL" clId="{94356053-9A7C-4230-8C04-FECF8687FD08}" dt="2020-08-31T14:25:27.035" v="478" actId="20577"/>
        <pc:sldMkLst>
          <pc:docMk/>
          <pc:sldMk cId="3170944832" sldId="370"/>
        </pc:sldMkLst>
        <pc:spChg chg="mod">
          <ac:chgData name="Thomas Pasquier" userId="65a57d93-3594-4ade-85de-8647ad8982c6" providerId="ADAL" clId="{94356053-9A7C-4230-8C04-FECF8687FD08}" dt="2020-08-31T14:25:27.035" v="478" actId="20577"/>
          <ac:spMkLst>
            <pc:docMk/>
            <pc:sldMk cId="3170944832" sldId="370"/>
            <ac:spMk id="3" creationId="{ACC2724E-AB55-4967-843D-C38966AB58A1}"/>
          </ac:spMkLst>
        </pc:spChg>
        <pc:spChg chg="del">
          <ac:chgData name="Thomas Pasquier" userId="65a57d93-3594-4ade-85de-8647ad8982c6" providerId="ADAL" clId="{94356053-9A7C-4230-8C04-FECF8687FD08}" dt="2020-08-31T14:24:56.420" v="468" actId="478"/>
          <ac:spMkLst>
            <pc:docMk/>
            <pc:sldMk cId="3170944832" sldId="370"/>
            <ac:spMk id="4" creationId="{B93F47F3-21B0-43AF-9462-D4A80E463CA3}"/>
          </ac:spMkLst>
        </pc:spChg>
        <pc:picChg chg="add del mod">
          <ac:chgData name="Thomas Pasquier" userId="65a57d93-3594-4ade-85de-8647ad8982c6" providerId="ADAL" clId="{94356053-9A7C-4230-8C04-FECF8687FD08}" dt="2020-08-31T14:24:53.762" v="467" actId="478"/>
          <ac:picMkLst>
            <pc:docMk/>
            <pc:sldMk cId="3170944832" sldId="370"/>
            <ac:picMk id="8" creationId="{DAE2C522-F582-413D-8575-6A42BEF9B94F}"/>
          </ac:picMkLst>
        </pc:picChg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119521061" sldId="386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411279874" sldId="387"/>
        </pc:sldMkLst>
      </pc:sldChg>
      <pc:sldChg chg="modSp add mod">
        <pc:chgData name="Thomas Pasquier" userId="65a57d93-3594-4ade-85de-8647ad8982c6" providerId="ADAL" clId="{94356053-9A7C-4230-8C04-FECF8687FD08}" dt="2020-08-31T14:14:49.115" v="170" actId="20577"/>
        <pc:sldMkLst>
          <pc:docMk/>
          <pc:sldMk cId="1811540147" sldId="388"/>
        </pc:sldMkLst>
        <pc:spChg chg="mod">
          <ac:chgData name="Thomas Pasquier" userId="65a57d93-3594-4ade-85de-8647ad8982c6" providerId="ADAL" clId="{94356053-9A7C-4230-8C04-FECF8687FD08}" dt="2020-08-31T14:14:49.115" v="170" actId="20577"/>
          <ac:spMkLst>
            <pc:docMk/>
            <pc:sldMk cId="1811540147" sldId="388"/>
            <ac:spMk id="3" creationId="{E5D8B694-A3D6-4FB5-8334-198B85AB77B4}"/>
          </ac:spMkLst>
        </pc:spChg>
      </pc:sldChg>
      <pc:sldChg chg="modSp add mod">
        <pc:chgData name="Thomas Pasquier" userId="65a57d93-3594-4ade-85de-8647ad8982c6" providerId="ADAL" clId="{94356053-9A7C-4230-8C04-FECF8687FD08}" dt="2020-08-31T14:14:44.805" v="167" actId="20577"/>
        <pc:sldMkLst>
          <pc:docMk/>
          <pc:sldMk cId="2122319517" sldId="389"/>
        </pc:sldMkLst>
        <pc:spChg chg="mod">
          <ac:chgData name="Thomas Pasquier" userId="65a57d93-3594-4ade-85de-8647ad8982c6" providerId="ADAL" clId="{94356053-9A7C-4230-8C04-FECF8687FD08}" dt="2020-08-31T14:14:44.805" v="167" actId="20577"/>
          <ac:spMkLst>
            <pc:docMk/>
            <pc:sldMk cId="2122319517" sldId="389"/>
            <ac:spMk id="3" creationId="{E5D8B694-A3D6-4FB5-8334-198B85AB77B4}"/>
          </ac:spMkLst>
        </pc:spChg>
      </pc:sldChg>
      <pc:sldChg chg="add">
        <pc:chgData name="Thomas Pasquier" userId="65a57d93-3594-4ade-85de-8647ad8982c6" providerId="ADAL" clId="{94356053-9A7C-4230-8C04-FECF8687FD08}" dt="2020-08-31T14:15:00.539" v="171"/>
        <pc:sldMkLst>
          <pc:docMk/>
          <pc:sldMk cId="1474200105" sldId="390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403727375" sldId="391"/>
        </pc:sldMkLst>
      </pc:sldChg>
      <pc:sldChg chg="addSp modSp add mod">
        <pc:chgData name="Thomas Pasquier" userId="65a57d93-3594-4ade-85de-8647ad8982c6" providerId="ADAL" clId="{94356053-9A7C-4230-8C04-FECF8687FD08}" dt="2020-08-31T14:57:19.650" v="1222" actId="20577"/>
        <pc:sldMkLst>
          <pc:docMk/>
          <pc:sldMk cId="3317288994" sldId="391"/>
        </pc:sldMkLst>
        <pc:spChg chg="mod">
          <ac:chgData name="Thomas Pasquier" userId="65a57d93-3594-4ade-85de-8647ad8982c6" providerId="ADAL" clId="{94356053-9A7C-4230-8C04-FECF8687FD08}" dt="2020-08-31T14:57:19.650" v="1222" actId="20577"/>
          <ac:spMkLst>
            <pc:docMk/>
            <pc:sldMk cId="3317288994" sldId="391"/>
            <ac:spMk id="2" creationId="{B58AD4D9-B1D4-4A09-B604-A8951EE8D234}"/>
          </ac:spMkLst>
        </pc:spChg>
        <pc:spChg chg="mod">
          <ac:chgData name="Thomas Pasquier" userId="65a57d93-3594-4ade-85de-8647ad8982c6" providerId="ADAL" clId="{94356053-9A7C-4230-8C04-FECF8687FD08}" dt="2020-08-31T14:20:03.373" v="424" actId="20577"/>
          <ac:spMkLst>
            <pc:docMk/>
            <pc:sldMk cId="3317288994" sldId="391"/>
            <ac:spMk id="3" creationId="{E5D8B694-A3D6-4FB5-8334-198B85AB77B4}"/>
          </ac:spMkLst>
        </pc:spChg>
        <pc:spChg chg="add mod">
          <ac:chgData name="Thomas Pasquier" userId="65a57d93-3594-4ade-85de-8647ad8982c6" providerId="ADAL" clId="{94356053-9A7C-4230-8C04-FECF8687FD08}" dt="2020-08-31T14:21:08.571" v="462" actId="20577"/>
          <ac:spMkLst>
            <pc:docMk/>
            <pc:sldMk cId="3317288994" sldId="391"/>
            <ac:spMk id="4" creationId="{68E25ADA-6B67-48B0-8718-CD90DB688FD8}"/>
          </ac:spMkLst>
        </pc:spChg>
      </pc:sldChg>
      <pc:sldChg chg="addSp delSp modSp new mod">
        <pc:chgData name="Thomas Pasquier" userId="65a57d93-3594-4ade-85de-8647ad8982c6" providerId="ADAL" clId="{94356053-9A7C-4230-8C04-FECF8687FD08}" dt="2020-08-31T14:30:16.025" v="561" actId="20577"/>
        <pc:sldMkLst>
          <pc:docMk/>
          <pc:sldMk cId="2608143609" sldId="392"/>
        </pc:sldMkLst>
        <pc:spChg chg="mod">
          <ac:chgData name="Thomas Pasquier" userId="65a57d93-3594-4ade-85de-8647ad8982c6" providerId="ADAL" clId="{94356053-9A7C-4230-8C04-FECF8687FD08}" dt="2020-08-31T14:28:47.972" v="510" actId="20577"/>
          <ac:spMkLst>
            <pc:docMk/>
            <pc:sldMk cId="2608143609" sldId="392"/>
            <ac:spMk id="2" creationId="{E54029CB-C341-4FBB-8251-C7829B50CC00}"/>
          </ac:spMkLst>
        </pc:spChg>
        <pc:spChg chg="del mod">
          <ac:chgData name="Thomas Pasquier" userId="65a57d93-3594-4ade-85de-8647ad8982c6" providerId="ADAL" clId="{94356053-9A7C-4230-8C04-FECF8687FD08}" dt="2020-08-31T14:29:01.754" v="514" actId="478"/>
          <ac:spMkLst>
            <pc:docMk/>
            <pc:sldMk cId="2608143609" sldId="392"/>
            <ac:spMk id="3" creationId="{71F9C13C-C29F-484E-9916-8C7D2665F7C2}"/>
          </ac:spMkLst>
        </pc:spChg>
        <pc:spChg chg="add del">
          <ac:chgData name="Thomas Pasquier" userId="65a57d93-3594-4ade-85de-8647ad8982c6" providerId="ADAL" clId="{94356053-9A7C-4230-8C04-FECF8687FD08}" dt="2020-08-31T14:28:57.561" v="513" actId="478"/>
          <ac:spMkLst>
            <pc:docMk/>
            <pc:sldMk cId="2608143609" sldId="392"/>
            <ac:spMk id="4" creationId="{DBDB2097-A6E8-4E3D-8F4E-7ADDECE34F00}"/>
          </ac:spMkLst>
        </pc:spChg>
        <pc:spChg chg="add mod">
          <ac:chgData name="Thomas Pasquier" userId="65a57d93-3594-4ade-85de-8647ad8982c6" providerId="ADAL" clId="{94356053-9A7C-4230-8C04-FECF8687FD08}" dt="2020-08-31T14:29:35.532" v="532" actId="208"/>
          <ac:spMkLst>
            <pc:docMk/>
            <pc:sldMk cId="2608143609" sldId="392"/>
            <ac:spMk id="5" creationId="{32C795B9-3CF0-459B-B472-3068501F0174}"/>
          </ac:spMkLst>
        </pc:spChg>
        <pc:spChg chg="add mod">
          <ac:chgData name="Thomas Pasquier" userId="65a57d93-3594-4ade-85de-8647ad8982c6" providerId="ADAL" clId="{94356053-9A7C-4230-8C04-FECF8687FD08}" dt="2020-08-31T14:29:23.542" v="529" actId="1076"/>
          <ac:spMkLst>
            <pc:docMk/>
            <pc:sldMk cId="2608143609" sldId="392"/>
            <ac:spMk id="6" creationId="{0F688435-ABF8-4A26-B38B-7963877B2E7F}"/>
          </ac:spMkLst>
        </pc:spChg>
        <pc:spChg chg="add mod">
          <ac:chgData name="Thomas Pasquier" userId="65a57d93-3594-4ade-85de-8647ad8982c6" providerId="ADAL" clId="{94356053-9A7C-4230-8C04-FECF8687FD08}" dt="2020-08-31T14:29:53.191" v="540" actId="1076"/>
          <ac:spMkLst>
            <pc:docMk/>
            <pc:sldMk cId="2608143609" sldId="392"/>
            <ac:spMk id="7" creationId="{4DD8907B-DD3D-4FB7-8041-722E7D751DA9}"/>
          </ac:spMkLst>
        </pc:spChg>
        <pc:spChg chg="add mod">
          <ac:chgData name="Thomas Pasquier" userId="65a57d93-3594-4ade-85de-8647ad8982c6" providerId="ADAL" clId="{94356053-9A7C-4230-8C04-FECF8687FD08}" dt="2020-08-31T14:30:05.585" v="554" actId="20577"/>
          <ac:spMkLst>
            <pc:docMk/>
            <pc:sldMk cId="2608143609" sldId="392"/>
            <ac:spMk id="9" creationId="{2DFD914D-F052-4832-8EF6-951A9C644B34}"/>
          </ac:spMkLst>
        </pc:spChg>
        <pc:spChg chg="add mod">
          <ac:chgData name="Thomas Pasquier" userId="65a57d93-3594-4ade-85de-8647ad8982c6" providerId="ADAL" clId="{94356053-9A7C-4230-8C04-FECF8687FD08}" dt="2020-08-31T14:30:16.025" v="561" actId="20577"/>
          <ac:spMkLst>
            <pc:docMk/>
            <pc:sldMk cId="2608143609" sldId="392"/>
            <ac:spMk id="11" creationId="{04BC8314-EF53-4FC2-BC0B-41DA5C483332}"/>
          </ac:spMkLst>
        </pc:spChg>
      </pc:sldChg>
      <pc:sldChg chg="addSp delSp modSp add mod">
        <pc:chgData name="Thomas Pasquier" userId="65a57d93-3594-4ade-85de-8647ad8982c6" providerId="ADAL" clId="{94356053-9A7C-4230-8C04-FECF8687FD08}" dt="2020-08-31T14:32:10.649" v="578" actId="478"/>
        <pc:sldMkLst>
          <pc:docMk/>
          <pc:sldMk cId="3314830419" sldId="393"/>
        </pc:sldMkLst>
        <pc:spChg chg="add mod">
          <ac:chgData name="Thomas Pasquier" userId="65a57d93-3594-4ade-85de-8647ad8982c6" providerId="ADAL" clId="{94356053-9A7C-4230-8C04-FECF8687FD08}" dt="2020-08-31T14:31:56.599" v="575" actId="1076"/>
          <ac:spMkLst>
            <pc:docMk/>
            <pc:sldMk cId="3314830419" sldId="393"/>
            <ac:spMk id="3" creationId="{3F353860-E701-4AE7-906F-914DBBF5C7B9}"/>
          </ac:spMkLst>
        </pc:spChg>
        <pc:spChg chg="add del mod">
          <ac:chgData name="Thomas Pasquier" userId="65a57d93-3594-4ade-85de-8647ad8982c6" providerId="ADAL" clId="{94356053-9A7C-4230-8C04-FECF8687FD08}" dt="2020-08-31T14:32:10.649" v="578" actId="478"/>
          <ac:spMkLst>
            <pc:docMk/>
            <pc:sldMk cId="3314830419" sldId="393"/>
            <ac:spMk id="4" creationId="{141ED302-F9AA-4B9F-B93E-2D14A5869187}"/>
          </ac:spMkLst>
        </pc:spChg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3416181727" sldId="393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1740167014" sldId="394"/>
        </pc:sldMkLst>
      </pc:sldChg>
      <pc:sldChg chg="addSp delSp modSp add mod">
        <pc:chgData name="Thomas Pasquier" userId="65a57d93-3594-4ade-85de-8647ad8982c6" providerId="ADAL" clId="{94356053-9A7C-4230-8C04-FECF8687FD08}" dt="2020-08-31T14:37:14.132" v="845" actId="1076"/>
        <pc:sldMkLst>
          <pc:docMk/>
          <pc:sldMk cId="3030295679" sldId="394"/>
        </pc:sldMkLst>
        <pc:spChg chg="add mod">
          <ac:chgData name="Thomas Pasquier" userId="65a57d93-3594-4ade-85de-8647ad8982c6" providerId="ADAL" clId="{94356053-9A7C-4230-8C04-FECF8687FD08}" dt="2020-08-31T14:32:18.991" v="581" actId="1076"/>
          <ac:spMkLst>
            <pc:docMk/>
            <pc:sldMk cId="3030295679" sldId="394"/>
            <ac:spMk id="4" creationId="{082DD42E-13C6-4840-8698-3B4ED918F479}"/>
          </ac:spMkLst>
        </pc:spChg>
        <pc:spChg chg="add del mod">
          <ac:chgData name="Thomas Pasquier" userId="65a57d93-3594-4ade-85de-8647ad8982c6" providerId="ADAL" clId="{94356053-9A7C-4230-8C04-FECF8687FD08}" dt="2020-08-31T14:32:25.223" v="584" actId="478"/>
          <ac:spMkLst>
            <pc:docMk/>
            <pc:sldMk cId="3030295679" sldId="394"/>
            <ac:spMk id="8" creationId="{CF6F9425-6B0A-478F-B97A-449E83F2CEAF}"/>
          </ac:spMkLst>
        </pc:spChg>
        <pc:spChg chg="add mod">
          <ac:chgData name="Thomas Pasquier" userId="65a57d93-3594-4ade-85de-8647ad8982c6" providerId="ADAL" clId="{94356053-9A7C-4230-8C04-FECF8687FD08}" dt="2020-08-31T14:36:55.424" v="836" actId="20577"/>
          <ac:spMkLst>
            <pc:docMk/>
            <pc:sldMk cId="3030295679" sldId="394"/>
            <ac:spMk id="14" creationId="{A1DA58D6-CC15-4B0C-9F99-0F8226AD486A}"/>
          </ac:spMkLst>
        </pc:spChg>
        <pc:spChg chg="add mod">
          <ac:chgData name="Thomas Pasquier" userId="65a57d93-3594-4ade-85de-8647ad8982c6" providerId="ADAL" clId="{94356053-9A7C-4230-8C04-FECF8687FD08}" dt="2020-08-31T14:37:07.757" v="840" actId="1076"/>
          <ac:spMkLst>
            <pc:docMk/>
            <pc:sldMk cId="3030295679" sldId="394"/>
            <ac:spMk id="16" creationId="{B2E21276-A42D-41D2-8D13-04A4392CE185}"/>
          </ac:spMkLst>
        </pc:spChg>
        <pc:spChg chg="add mod">
          <ac:chgData name="Thomas Pasquier" userId="65a57d93-3594-4ade-85de-8647ad8982c6" providerId="ADAL" clId="{94356053-9A7C-4230-8C04-FECF8687FD08}" dt="2020-08-31T14:34:30.728" v="831" actId="20577"/>
          <ac:spMkLst>
            <pc:docMk/>
            <pc:sldMk cId="3030295679" sldId="394"/>
            <ac:spMk id="17" creationId="{F90CE0B9-A94F-4E2C-950E-4BFD09DB1F71}"/>
          </ac:spMkLst>
        </pc:spChg>
        <pc:spChg chg="add mod">
          <ac:chgData name="Thomas Pasquier" userId="65a57d93-3594-4ade-85de-8647ad8982c6" providerId="ADAL" clId="{94356053-9A7C-4230-8C04-FECF8687FD08}" dt="2020-08-31T14:37:14.132" v="845" actId="1076"/>
          <ac:spMkLst>
            <pc:docMk/>
            <pc:sldMk cId="3030295679" sldId="394"/>
            <ac:spMk id="19" creationId="{41069310-7A21-4BEF-9D02-7F067A9DFD0D}"/>
          </ac:spMkLst>
        </pc:spChg>
      </pc:sldChg>
      <pc:sldChg chg="addSp delSp modSp new mod modClrScheme chgLayout">
        <pc:chgData name="Thomas Pasquier" userId="65a57d93-3594-4ade-85de-8647ad8982c6" providerId="ADAL" clId="{94356053-9A7C-4230-8C04-FECF8687FD08}" dt="2020-08-31T14:48:10.434" v="1218" actId="14100"/>
        <pc:sldMkLst>
          <pc:docMk/>
          <pc:sldMk cId="2002294350" sldId="395"/>
        </pc:sldMkLst>
        <pc:spChg chg="add mod">
          <ac:chgData name="Thomas Pasquier" userId="65a57d93-3594-4ade-85de-8647ad8982c6" providerId="ADAL" clId="{94356053-9A7C-4230-8C04-FECF8687FD08}" dt="2020-08-31T14:39:19.081" v="869" actId="20577"/>
          <ac:spMkLst>
            <pc:docMk/>
            <pc:sldMk cId="2002294350" sldId="395"/>
            <ac:spMk id="2" creationId="{2848A6DF-7C72-4277-B856-FE098FC53161}"/>
          </ac:spMkLst>
        </pc:spChg>
        <pc:spChg chg="add mod">
          <ac:chgData name="Thomas Pasquier" userId="65a57d93-3594-4ade-85de-8647ad8982c6" providerId="ADAL" clId="{94356053-9A7C-4230-8C04-FECF8687FD08}" dt="2020-08-31T14:42:17.892" v="1081" actId="27636"/>
          <ac:spMkLst>
            <pc:docMk/>
            <pc:sldMk cId="2002294350" sldId="395"/>
            <ac:spMk id="3" creationId="{809EADAF-02EB-4865-A014-580DF81D9E69}"/>
          </ac:spMkLst>
        </pc:spChg>
        <pc:spChg chg="add mod">
          <ac:chgData name="Thomas Pasquier" userId="65a57d93-3594-4ade-85de-8647ad8982c6" providerId="ADAL" clId="{94356053-9A7C-4230-8C04-FECF8687FD08}" dt="2020-08-31T14:47:23.875" v="1210" actId="20577"/>
          <ac:spMkLst>
            <pc:docMk/>
            <pc:sldMk cId="2002294350" sldId="395"/>
            <ac:spMk id="4" creationId="{5CF8E248-12E9-4B57-91B8-2FB210ADA082}"/>
          </ac:spMkLst>
        </pc:spChg>
        <pc:spChg chg="add del">
          <ac:chgData name="Thomas Pasquier" userId="65a57d93-3594-4ade-85de-8647ad8982c6" providerId="ADAL" clId="{94356053-9A7C-4230-8C04-FECF8687FD08}" dt="2020-08-31T14:42:36.670" v="1084" actId="11529"/>
          <ac:spMkLst>
            <pc:docMk/>
            <pc:sldMk cId="2002294350" sldId="395"/>
            <ac:spMk id="5" creationId="{D46C044E-37BA-49AE-AFF2-23A8CC140C72}"/>
          </ac:spMkLst>
        </pc:spChg>
        <pc:spChg chg="add mod">
          <ac:chgData name="Thomas Pasquier" userId="65a57d93-3594-4ade-85de-8647ad8982c6" providerId="ADAL" clId="{94356053-9A7C-4230-8C04-FECF8687FD08}" dt="2020-08-31T14:44:51.770" v="1147" actId="1076"/>
          <ac:spMkLst>
            <pc:docMk/>
            <pc:sldMk cId="2002294350" sldId="395"/>
            <ac:spMk id="6" creationId="{DD471481-792A-4D46-B025-7A0C513772A0}"/>
          </ac:spMkLst>
        </pc:spChg>
        <pc:spChg chg="add mod">
          <ac:chgData name="Thomas Pasquier" userId="65a57d93-3594-4ade-85de-8647ad8982c6" providerId="ADAL" clId="{94356053-9A7C-4230-8C04-FECF8687FD08}" dt="2020-08-31T14:44:55.571" v="1149" actId="1076"/>
          <ac:spMkLst>
            <pc:docMk/>
            <pc:sldMk cId="2002294350" sldId="395"/>
            <ac:spMk id="8" creationId="{05ADC12D-A480-49FE-A85F-E8E4EDD0F31D}"/>
          </ac:spMkLst>
        </pc:spChg>
        <pc:spChg chg="add mod">
          <ac:chgData name="Thomas Pasquier" userId="65a57d93-3594-4ade-85de-8647ad8982c6" providerId="ADAL" clId="{94356053-9A7C-4230-8C04-FECF8687FD08}" dt="2020-08-31T14:44:58.867" v="1151" actId="1076"/>
          <ac:spMkLst>
            <pc:docMk/>
            <pc:sldMk cId="2002294350" sldId="395"/>
            <ac:spMk id="10" creationId="{4DA30024-B7A9-466F-9B18-05B9B8A1BD8C}"/>
          </ac:spMkLst>
        </pc:spChg>
        <pc:spChg chg="add mod">
          <ac:chgData name="Thomas Pasquier" userId="65a57d93-3594-4ade-85de-8647ad8982c6" providerId="ADAL" clId="{94356053-9A7C-4230-8C04-FECF8687FD08}" dt="2020-08-31T14:46:23.199" v="1162" actId="13822"/>
          <ac:spMkLst>
            <pc:docMk/>
            <pc:sldMk cId="2002294350" sldId="395"/>
            <ac:spMk id="12" creationId="{8EA644EF-EA59-45D5-96ED-D6E846A22A44}"/>
          </ac:spMkLst>
        </pc:spChg>
        <pc:spChg chg="add mod">
          <ac:chgData name="Thomas Pasquier" userId="65a57d93-3594-4ade-85de-8647ad8982c6" providerId="ADAL" clId="{94356053-9A7C-4230-8C04-FECF8687FD08}" dt="2020-08-31T14:46:42.777" v="1191" actId="20577"/>
          <ac:spMkLst>
            <pc:docMk/>
            <pc:sldMk cId="2002294350" sldId="395"/>
            <ac:spMk id="14" creationId="{ED586E87-453F-4772-8668-02958D8942CC}"/>
          </ac:spMkLst>
        </pc:spChg>
        <pc:spChg chg="add mod">
          <ac:chgData name="Thomas Pasquier" userId="65a57d93-3594-4ade-85de-8647ad8982c6" providerId="ADAL" clId="{94356053-9A7C-4230-8C04-FECF8687FD08}" dt="2020-08-31T14:46:50.387" v="1193" actId="1076"/>
          <ac:spMkLst>
            <pc:docMk/>
            <pc:sldMk cId="2002294350" sldId="395"/>
            <ac:spMk id="16" creationId="{3AB663F0-EADF-4B8B-9F23-537637642EAE}"/>
          </ac:spMkLst>
        </pc:spChg>
        <pc:spChg chg="add mod">
          <ac:chgData name="Thomas Pasquier" userId="65a57d93-3594-4ade-85de-8647ad8982c6" providerId="ADAL" clId="{94356053-9A7C-4230-8C04-FECF8687FD08}" dt="2020-08-31T14:47:12.842" v="1207" actId="1076"/>
          <ac:spMkLst>
            <pc:docMk/>
            <pc:sldMk cId="2002294350" sldId="395"/>
            <ac:spMk id="17" creationId="{4A9A6062-6B0E-48DA-A551-EF75332F03C1}"/>
          </ac:spMkLst>
        </pc:spChg>
        <pc:cxnChg chg="add mod">
          <ac:chgData name="Thomas Pasquier" userId="65a57d93-3594-4ade-85de-8647ad8982c6" providerId="ADAL" clId="{94356053-9A7C-4230-8C04-FECF8687FD08}" dt="2020-08-31T14:47:32.449" v="1212" actId="13822"/>
          <ac:cxnSpMkLst>
            <pc:docMk/>
            <pc:sldMk cId="2002294350" sldId="395"/>
            <ac:cxnSpMk id="19" creationId="{059925CD-5322-477A-AF35-18E8894372E1}"/>
          </ac:cxnSpMkLst>
        </pc:cxnChg>
        <pc:cxnChg chg="add mod">
          <ac:chgData name="Thomas Pasquier" userId="65a57d93-3594-4ade-85de-8647ad8982c6" providerId="ADAL" clId="{94356053-9A7C-4230-8C04-FECF8687FD08}" dt="2020-08-31T14:47:49.704" v="1215" actId="13822"/>
          <ac:cxnSpMkLst>
            <pc:docMk/>
            <pc:sldMk cId="2002294350" sldId="395"/>
            <ac:cxnSpMk id="21" creationId="{FB193D9C-F790-422B-B523-BB30DE55B095}"/>
          </ac:cxnSpMkLst>
        </pc:cxnChg>
        <pc:cxnChg chg="add mod">
          <ac:chgData name="Thomas Pasquier" userId="65a57d93-3594-4ade-85de-8647ad8982c6" providerId="ADAL" clId="{94356053-9A7C-4230-8C04-FECF8687FD08}" dt="2020-08-31T14:48:10.434" v="1218" actId="14100"/>
          <ac:cxnSpMkLst>
            <pc:docMk/>
            <pc:sldMk cId="2002294350" sldId="395"/>
            <ac:cxnSpMk id="23" creationId="{5FF3BDFE-B882-4D9B-BE04-0691353D28C4}"/>
          </ac:cxnSpMkLst>
        </pc:cxnChg>
      </pc:sldChg>
      <pc:sldChg chg="new del">
        <pc:chgData name="Thomas Pasquier" userId="65a57d93-3594-4ade-85de-8647ad8982c6" providerId="ADAL" clId="{94356053-9A7C-4230-8C04-FECF8687FD08}" dt="2020-08-31T14:39:07.683" v="847" actId="47"/>
        <pc:sldMkLst>
          <pc:docMk/>
          <pc:sldMk cId="2846187911" sldId="395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3873782959" sldId="395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389055588" sldId="396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3353666703" sldId="397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2185184214" sldId="398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619251659" sldId="399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2047062216" sldId="400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1873631347" sldId="401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3554661473" sldId="402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3520830451" sldId="403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2401707025" sldId="404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1422701018" sldId="405"/>
        </pc:sldMkLst>
      </pc:sldChg>
      <pc:sldChg chg="del">
        <pc:chgData name="Thomas Pasquier" userId="65a57d93-3594-4ade-85de-8647ad8982c6" providerId="ADAL" clId="{94356053-9A7C-4230-8C04-FECF8687FD08}" dt="2020-08-31T14:11:18.563" v="0" actId="47"/>
        <pc:sldMkLst>
          <pc:docMk/>
          <pc:sldMk cId="3180966785" sldId="406"/>
        </pc:sldMkLst>
      </pc:sldChg>
    </pc:docChg>
  </pc:docChgLst>
  <pc:docChgLst>
    <pc:chgData name="Thomas Pasquier" userId="65a57d93-3594-4ade-85de-8647ad8982c6" providerId="ADAL" clId="{A21C308B-40CB-4CAE-9235-43819F1CC658}"/>
    <pc:docChg chg="custSel addSld delSld modSld sldOrd">
      <pc:chgData name="Thomas Pasquier" userId="65a57d93-3594-4ade-85de-8647ad8982c6" providerId="ADAL" clId="{A21C308B-40CB-4CAE-9235-43819F1CC658}" dt="2020-08-29T06:59:41.099" v="195" actId="47"/>
      <pc:docMkLst>
        <pc:docMk/>
      </pc:docMkLst>
      <pc:sldChg chg="add del">
        <pc:chgData name="Thomas Pasquier" userId="65a57d93-3594-4ade-85de-8647ad8982c6" providerId="ADAL" clId="{A21C308B-40CB-4CAE-9235-43819F1CC658}" dt="2020-08-28T13:25:49.303" v="134"/>
        <pc:sldMkLst>
          <pc:docMk/>
          <pc:sldMk cId="3038245579" sldId="257"/>
        </pc:sldMkLst>
      </pc:sldChg>
      <pc:sldChg chg="del">
        <pc:chgData name="Thomas Pasquier" userId="65a57d93-3594-4ade-85de-8647ad8982c6" providerId="ADAL" clId="{A21C308B-40CB-4CAE-9235-43819F1CC658}" dt="2020-08-28T13:07:25.885" v="0" actId="47"/>
        <pc:sldMkLst>
          <pc:docMk/>
          <pc:sldMk cId="0" sldId="260"/>
        </pc:sldMkLst>
      </pc:sldChg>
      <pc:sldChg chg="del">
        <pc:chgData name="Thomas Pasquier" userId="65a57d93-3594-4ade-85de-8647ad8982c6" providerId="ADAL" clId="{A21C308B-40CB-4CAE-9235-43819F1CC658}" dt="2020-08-28T13:08:30.995" v="5" actId="47"/>
        <pc:sldMkLst>
          <pc:docMk/>
          <pc:sldMk cId="1597173528" sldId="359"/>
        </pc:sldMkLst>
      </pc:sldChg>
      <pc:sldChg chg="del">
        <pc:chgData name="Thomas Pasquier" userId="65a57d93-3594-4ade-85de-8647ad8982c6" providerId="ADAL" clId="{A21C308B-40CB-4CAE-9235-43819F1CC658}" dt="2020-08-28T13:08:41.878" v="6" actId="47"/>
        <pc:sldMkLst>
          <pc:docMk/>
          <pc:sldMk cId="1654537493" sldId="360"/>
        </pc:sldMkLst>
      </pc:sldChg>
      <pc:sldChg chg="del">
        <pc:chgData name="Thomas Pasquier" userId="65a57d93-3594-4ade-85de-8647ad8982c6" providerId="ADAL" clId="{A21C308B-40CB-4CAE-9235-43819F1CC658}" dt="2020-08-28T13:08:47.773" v="7" actId="47"/>
        <pc:sldMkLst>
          <pc:docMk/>
          <pc:sldMk cId="1841149415" sldId="361"/>
        </pc:sldMkLst>
      </pc:sldChg>
      <pc:sldChg chg="modSp add mod">
        <pc:chgData name="Thomas Pasquier" userId="65a57d93-3594-4ade-85de-8647ad8982c6" providerId="ADAL" clId="{A21C308B-40CB-4CAE-9235-43819F1CC658}" dt="2020-08-28T13:25:13.537" v="110" actId="6549"/>
        <pc:sldMkLst>
          <pc:docMk/>
          <pc:sldMk cId="2375385487" sldId="361"/>
        </pc:sldMkLst>
        <pc:spChg chg="mod">
          <ac:chgData name="Thomas Pasquier" userId="65a57d93-3594-4ade-85de-8647ad8982c6" providerId="ADAL" clId="{A21C308B-40CB-4CAE-9235-43819F1CC658}" dt="2020-08-28T13:25:13.537" v="110" actId="6549"/>
          <ac:spMkLst>
            <pc:docMk/>
            <pc:sldMk cId="2375385487" sldId="361"/>
            <ac:spMk id="4" creationId="{064D8D26-B133-4846-8DD0-D46F81284C5A}"/>
          </ac:spMkLst>
        </pc:spChg>
      </pc:sldChg>
      <pc:sldChg chg="del">
        <pc:chgData name="Thomas Pasquier" userId="65a57d93-3594-4ade-85de-8647ad8982c6" providerId="ADAL" clId="{A21C308B-40CB-4CAE-9235-43819F1CC658}" dt="2020-08-28T13:08:48.430" v="8" actId="47"/>
        <pc:sldMkLst>
          <pc:docMk/>
          <pc:sldMk cId="2103611487" sldId="362"/>
        </pc:sldMkLst>
      </pc:sldChg>
      <pc:sldChg chg="del">
        <pc:chgData name="Thomas Pasquier" userId="65a57d93-3594-4ade-85de-8647ad8982c6" providerId="ADAL" clId="{A21C308B-40CB-4CAE-9235-43819F1CC658}" dt="2020-08-28T13:08:49.649" v="9" actId="47"/>
        <pc:sldMkLst>
          <pc:docMk/>
          <pc:sldMk cId="1988008811" sldId="363"/>
        </pc:sldMkLst>
      </pc:sldChg>
      <pc:sldChg chg="del">
        <pc:chgData name="Thomas Pasquier" userId="65a57d93-3594-4ade-85de-8647ad8982c6" providerId="ADAL" clId="{A21C308B-40CB-4CAE-9235-43819F1CC658}" dt="2020-08-28T13:08:50.599" v="10" actId="47"/>
        <pc:sldMkLst>
          <pc:docMk/>
          <pc:sldMk cId="1823683025" sldId="364"/>
        </pc:sldMkLst>
      </pc:sldChg>
      <pc:sldChg chg="modSp del mod">
        <pc:chgData name="Thomas Pasquier" userId="65a57d93-3594-4ade-85de-8647ad8982c6" providerId="ADAL" clId="{A21C308B-40CB-4CAE-9235-43819F1CC658}" dt="2020-08-28T13:27:28.760" v="140" actId="47"/>
        <pc:sldMkLst>
          <pc:docMk/>
          <pc:sldMk cId="3159698890" sldId="366"/>
        </pc:sldMkLst>
        <pc:spChg chg="mod">
          <ac:chgData name="Thomas Pasquier" userId="65a57d93-3594-4ade-85de-8647ad8982c6" providerId="ADAL" clId="{A21C308B-40CB-4CAE-9235-43819F1CC658}" dt="2020-08-28T13:09:02.896" v="12" actId="6549"/>
          <ac:spMkLst>
            <pc:docMk/>
            <pc:sldMk cId="3159698890" sldId="366"/>
            <ac:spMk id="2" creationId="{987BD239-291C-43FF-950F-9B49757DF6E9}"/>
          </ac:spMkLst>
        </pc:spChg>
      </pc:sldChg>
      <pc:sldChg chg="del">
        <pc:chgData name="Thomas Pasquier" userId="65a57d93-3594-4ade-85de-8647ad8982c6" providerId="ADAL" clId="{A21C308B-40CB-4CAE-9235-43819F1CC658}" dt="2020-08-28T13:08:51.692" v="11" actId="47"/>
        <pc:sldMkLst>
          <pc:docMk/>
          <pc:sldMk cId="1950275982" sldId="367"/>
        </pc:sldMkLst>
      </pc:sldChg>
      <pc:sldChg chg="del">
        <pc:chgData name="Thomas Pasquier" userId="65a57d93-3594-4ade-85de-8647ad8982c6" providerId="ADAL" clId="{A21C308B-40CB-4CAE-9235-43819F1CC658}" dt="2020-08-28T13:27:30.470" v="141" actId="47"/>
        <pc:sldMkLst>
          <pc:docMk/>
          <pc:sldMk cId="3914784996" sldId="368"/>
        </pc:sldMkLst>
      </pc:sldChg>
      <pc:sldChg chg="del">
        <pc:chgData name="Thomas Pasquier" userId="65a57d93-3594-4ade-85de-8647ad8982c6" providerId="ADAL" clId="{A21C308B-40CB-4CAE-9235-43819F1CC658}" dt="2020-08-28T13:28:13.893" v="147" actId="47"/>
        <pc:sldMkLst>
          <pc:docMk/>
          <pc:sldMk cId="620213205" sldId="370"/>
        </pc:sldMkLst>
      </pc:sldChg>
      <pc:sldChg chg="del">
        <pc:chgData name="Thomas Pasquier" userId="65a57d93-3594-4ade-85de-8647ad8982c6" providerId="ADAL" clId="{A21C308B-40CB-4CAE-9235-43819F1CC658}" dt="2020-08-28T13:09:40" v="13" actId="47"/>
        <pc:sldMkLst>
          <pc:docMk/>
          <pc:sldMk cId="520791193" sldId="372"/>
        </pc:sldMkLst>
      </pc:sldChg>
      <pc:sldChg chg="del">
        <pc:chgData name="Thomas Pasquier" userId="65a57d93-3594-4ade-85de-8647ad8982c6" providerId="ADAL" clId="{A21C308B-40CB-4CAE-9235-43819F1CC658}" dt="2020-08-28T13:09:40.744" v="14" actId="47"/>
        <pc:sldMkLst>
          <pc:docMk/>
          <pc:sldMk cId="2765594495" sldId="373"/>
        </pc:sldMkLst>
      </pc:sldChg>
      <pc:sldChg chg="del">
        <pc:chgData name="Thomas Pasquier" userId="65a57d93-3594-4ade-85de-8647ad8982c6" providerId="ADAL" clId="{A21C308B-40CB-4CAE-9235-43819F1CC658}" dt="2020-08-28T13:09:41.849" v="16" actId="47"/>
        <pc:sldMkLst>
          <pc:docMk/>
          <pc:sldMk cId="4034433759" sldId="374"/>
        </pc:sldMkLst>
      </pc:sldChg>
      <pc:sldChg chg="del">
        <pc:chgData name="Thomas Pasquier" userId="65a57d93-3594-4ade-85de-8647ad8982c6" providerId="ADAL" clId="{A21C308B-40CB-4CAE-9235-43819F1CC658}" dt="2020-08-28T13:09:41.249" v="15" actId="47"/>
        <pc:sldMkLst>
          <pc:docMk/>
          <pc:sldMk cId="2484144083" sldId="375"/>
        </pc:sldMkLst>
      </pc:sldChg>
      <pc:sldChg chg="del">
        <pc:chgData name="Thomas Pasquier" userId="65a57d93-3594-4ade-85de-8647ad8982c6" providerId="ADAL" clId="{A21C308B-40CB-4CAE-9235-43819F1CC658}" dt="2020-08-28T13:09:42.969" v="17" actId="47"/>
        <pc:sldMkLst>
          <pc:docMk/>
          <pc:sldMk cId="2477843633" sldId="377"/>
        </pc:sldMkLst>
      </pc:sldChg>
      <pc:sldChg chg="del">
        <pc:chgData name="Thomas Pasquier" userId="65a57d93-3594-4ade-85de-8647ad8982c6" providerId="ADAL" clId="{A21C308B-40CB-4CAE-9235-43819F1CC658}" dt="2020-08-28T13:09:44.925" v="18" actId="47"/>
        <pc:sldMkLst>
          <pc:docMk/>
          <pc:sldMk cId="1893810100" sldId="378"/>
        </pc:sldMkLst>
      </pc:sldChg>
      <pc:sldChg chg="delSp del mod">
        <pc:chgData name="Thomas Pasquier" userId="65a57d93-3594-4ade-85de-8647ad8982c6" providerId="ADAL" clId="{A21C308B-40CB-4CAE-9235-43819F1CC658}" dt="2020-08-28T13:28:14.572" v="148" actId="47"/>
        <pc:sldMkLst>
          <pc:docMk/>
          <pc:sldMk cId="658031366" sldId="379"/>
        </pc:sldMkLst>
        <pc:spChg chg="del">
          <ac:chgData name="Thomas Pasquier" userId="65a57d93-3594-4ade-85de-8647ad8982c6" providerId="ADAL" clId="{A21C308B-40CB-4CAE-9235-43819F1CC658}" dt="2020-08-28T13:25:57.244" v="135" actId="478"/>
          <ac:spMkLst>
            <pc:docMk/>
            <pc:sldMk cId="658031366" sldId="379"/>
            <ac:spMk id="5" creationId="{D8E0956A-AB2E-4181-8373-A7CA72F36849}"/>
          </ac:spMkLst>
        </pc:spChg>
      </pc:sldChg>
      <pc:sldChg chg="del">
        <pc:chgData name="Thomas Pasquier" userId="65a57d93-3594-4ade-85de-8647ad8982c6" providerId="ADAL" clId="{A21C308B-40CB-4CAE-9235-43819F1CC658}" dt="2020-08-28T13:09:57.472" v="21" actId="47"/>
        <pc:sldMkLst>
          <pc:docMk/>
          <pc:sldMk cId="2865559184" sldId="380"/>
        </pc:sldMkLst>
      </pc:sldChg>
      <pc:sldChg chg="del">
        <pc:chgData name="Thomas Pasquier" userId="65a57d93-3594-4ade-85de-8647ad8982c6" providerId="ADAL" clId="{A21C308B-40CB-4CAE-9235-43819F1CC658}" dt="2020-08-28T13:09:51.012" v="19" actId="47"/>
        <pc:sldMkLst>
          <pc:docMk/>
          <pc:sldMk cId="3109884526" sldId="381"/>
        </pc:sldMkLst>
      </pc:sldChg>
      <pc:sldChg chg="del">
        <pc:chgData name="Thomas Pasquier" userId="65a57d93-3594-4ade-85de-8647ad8982c6" providerId="ADAL" clId="{A21C308B-40CB-4CAE-9235-43819F1CC658}" dt="2020-08-28T13:09:51.683" v="20" actId="47"/>
        <pc:sldMkLst>
          <pc:docMk/>
          <pc:sldMk cId="1956866993" sldId="382"/>
        </pc:sldMkLst>
      </pc:sldChg>
      <pc:sldChg chg="del">
        <pc:chgData name="Thomas Pasquier" userId="65a57d93-3594-4ade-85de-8647ad8982c6" providerId="ADAL" clId="{A21C308B-40CB-4CAE-9235-43819F1CC658}" dt="2020-08-28T13:29:19.916" v="163" actId="47"/>
        <pc:sldMkLst>
          <pc:docMk/>
          <pc:sldMk cId="2371069235" sldId="383"/>
        </pc:sldMkLst>
      </pc:sldChg>
      <pc:sldChg chg="del">
        <pc:chgData name="Thomas Pasquier" userId="65a57d93-3594-4ade-85de-8647ad8982c6" providerId="ADAL" clId="{A21C308B-40CB-4CAE-9235-43819F1CC658}" dt="2020-08-28T13:29:21.363" v="164" actId="47"/>
        <pc:sldMkLst>
          <pc:docMk/>
          <pc:sldMk cId="1872880996" sldId="384"/>
        </pc:sldMkLst>
      </pc:sldChg>
      <pc:sldChg chg="del">
        <pc:chgData name="Thomas Pasquier" userId="65a57d93-3594-4ade-85de-8647ad8982c6" providerId="ADAL" clId="{A21C308B-40CB-4CAE-9235-43819F1CC658}" dt="2020-08-28T13:07:35.176" v="1" actId="47"/>
        <pc:sldMkLst>
          <pc:docMk/>
          <pc:sldMk cId="3685327184" sldId="385"/>
        </pc:sldMkLst>
      </pc:sldChg>
      <pc:sldChg chg="delSp modSp add mod">
        <pc:chgData name="Thomas Pasquier" userId="65a57d93-3594-4ade-85de-8647ad8982c6" providerId="ADAL" clId="{A21C308B-40CB-4CAE-9235-43819F1CC658}" dt="2020-08-28T13:29:14.110" v="162" actId="478"/>
        <pc:sldMkLst>
          <pc:docMk/>
          <pc:sldMk cId="119521061" sldId="386"/>
        </pc:sldMkLst>
        <pc:spChg chg="mod">
          <ac:chgData name="Thomas Pasquier" userId="65a57d93-3594-4ade-85de-8647ad8982c6" providerId="ADAL" clId="{A21C308B-40CB-4CAE-9235-43819F1CC658}" dt="2020-08-28T13:29:10.004" v="161" actId="20577"/>
          <ac:spMkLst>
            <pc:docMk/>
            <pc:sldMk cId="119521061" sldId="386"/>
            <ac:spMk id="4" creationId="{B3923E5E-9B8A-47F3-B66C-E04ADCDA2B65}"/>
          </ac:spMkLst>
        </pc:spChg>
        <pc:spChg chg="del">
          <ac:chgData name="Thomas Pasquier" userId="65a57d93-3594-4ade-85de-8647ad8982c6" providerId="ADAL" clId="{A21C308B-40CB-4CAE-9235-43819F1CC658}" dt="2020-08-28T13:29:14.110" v="162" actId="478"/>
          <ac:spMkLst>
            <pc:docMk/>
            <pc:sldMk cId="119521061" sldId="386"/>
            <ac:spMk id="5" creationId="{285C5B25-EF4A-475D-8C27-366C20B8420C}"/>
          </ac:spMkLst>
        </pc:spChg>
      </pc:sldChg>
      <pc:sldChg chg="del">
        <pc:chgData name="Thomas Pasquier" userId="65a57d93-3594-4ade-85de-8647ad8982c6" providerId="ADAL" clId="{A21C308B-40CB-4CAE-9235-43819F1CC658}" dt="2020-08-28T13:29:01.801" v="149" actId="2696"/>
        <pc:sldMkLst>
          <pc:docMk/>
          <pc:sldMk cId="3068872038" sldId="386"/>
        </pc:sldMkLst>
      </pc:sldChg>
      <pc:sldChg chg="add">
        <pc:chgData name="Thomas Pasquier" userId="65a57d93-3594-4ade-85de-8647ad8982c6" providerId="ADAL" clId="{A21C308B-40CB-4CAE-9235-43819F1CC658}" dt="2020-08-28T13:29:04.887" v="150"/>
        <pc:sldMkLst>
          <pc:docMk/>
          <pc:sldMk cId="411279874" sldId="387"/>
        </pc:sldMkLst>
      </pc:sldChg>
      <pc:sldChg chg="modSp del mod">
        <pc:chgData name="Thomas Pasquier" userId="65a57d93-3594-4ade-85de-8647ad8982c6" providerId="ADAL" clId="{A21C308B-40CB-4CAE-9235-43819F1CC658}" dt="2020-08-28T13:29:01.801" v="149" actId="2696"/>
        <pc:sldMkLst>
          <pc:docMk/>
          <pc:sldMk cId="3521184760" sldId="387"/>
        </pc:sldMkLst>
        <pc:spChg chg="mod">
          <ac:chgData name="Thomas Pasquier" userId="65a57d93-3594-4ade-85de-8647ad8982c6" providerId="ADAL" clId="{A21C308B-40CB-4CAE-9235-43819F1CC658}" dt="2020-08-28T13:10:47.967" v="51" actId="6549"/>
          <ac:spMkLst>
            <pc:docMk/>
            <pc:sldMk cId="3521184760" sldId="387"/>
            <ac:spMk id="5" creationId="{313F7715-4CCD-49CD-A012-727352387FC0}"/>
          </ac:spMkLst>
        </pc:spChg>
      </pc:sldChg>
      <pc:sldChg chg="del">
        <pc:chgData name="Thomas Pasquier" userId="65a57d93-3594-4ade-85de-8647ad8982c6" providerId="ADAL" clId="{A21C308B-40CB-4CAE-9235-43819F1CC658}" dt="2020-08-28T13:07:43.851" v="2" actId="47"/>
        <pc:sldMkLst>
          <pc:docMk/>
          <pc:sldMk cId="237104731" sldId="388"/>
        </pc:sldMkLst>
      </pc:sldChg>
      <pc:sldChg chg="del">
        <pc:chgData name="Thomas Pasquier" userId="65a57d93-3594-4ade-85de-8647ad8982c6" providerId="ADAL" clId="{A21C308B-40CB-4CAE-9235-43819F1CC658}" dt="2020-08-28T13:29:21.663" v="165" actId="47"/>
        <pc:sldMkLst>
          <pc:docMk/>
          <pc:sldMk cId="1885858257" sldId="389"/>
        </pc:sldMkLst>
      </pc:sldChg>
      <pc:sldChg chg="delSp del mod">
        <pc:chgData name="Thomas Pasquier" userId="65a57d93-3594-4ade-85de-8647ad8982c6" providerId="ADAL" clId="{A21C308B-40CB-4CAE-9235-43819F1CC658}" dt="2020-08-28T13:29:23.090" v="166" actId="47"/>
        <pc:sldMkLst>
          <pc:docMk/>
          <pc:sldMk cId="55551343" sldId="390"/>
        </pc:sldMkLst>
        <pc:spChg chg="del">
          <ac:chgData name="Thomas Pasquier" userId="65a57d93-3594-4ade-85de-8647ad8982c6" providerId="ADAL" clId="{A21C308B-40CB-4CAE-9235-43819F1CC658}" dt="2020-08-28T13:11:16.804" v="53" actId="478"/>
          <ac:spMkLst>
            <pc:docMk/>
            <pc:sldMk cId="55551343" sldId="390"/>
            <ac:spMk id="5" creationId="{1ADB723D-499B-4223-A93C-2CC51367D00A}"/>
          </ac:spMkLst>
        </pc:spChg>
      </pc:sldChg>
      <pc:sldChg chg="del">
        <pc:chgData name="Thomas Pasquier" userId="65a57d93-3594-4ade-85de-8647ad8982c6" providerId="ADAL" clId="{A21C308B-40CB-4CAE-9235-43819F1CC658}" dt="2020-08-28T13:26:22.451" v="136" actId="47"/>
        <pc:sldMkLst>
          <pc:docMk/>
          <pc:sldMk cId="3550810664" sldId="392"/>
        </pc:sldMkLst>
      </pc:sldChg>
      <pc:sldChg chg="modSp mod">
        <pc:chgData name="Thomas Pasquier" userId="65a57d93-3594-4ade-85de-8647ad8982c6" providerId="ADAL" clId="{A21C308B-40CB-4CAE-9235-43819F1CC658}" dt="2020-08-28T13:26:31.762" v="138" actId="20577"/>
        <pc:sldMkLst>
          <pc:docMk/>
          <pc:sldMk cId="3416181727" sldId="393"/>
        </pc:sldMkLst>
        <pc:spChg chg="mod">
          <ac:chgData name="Thomas Pasquier" userId="65a57d93-3594-4ade-85de-8647ad8982c6" providerId="ADAL" clId="{A21C308B-40CB-4CAE-9235-43819F1CC658}" dt="2020-08-28T13:26:31.762" v="138" actId="20577"/>
          <ac:spMkLst>
            <pc:docMk/>
            <pc:sldMk cId="3416181727" sldId="393"/>
            <ac:spMk id="3" creationId="{4C7B5F2A-3F89-4959-A826-CED97086B95D}"/>
          </ac:spMkLst>
        </pc:spChg>
      </pc:sldChg>
      <pc:sldChg chg="modSp mod ord">
        <pc:chgData name="Thomas Pasquier" userId="65a57d93-3594-4ade-85de-8647ad8982c6" providerId="ADAL" clId="{A21C308B-40CB-4CAE-9235-43819F1CC658}" dt="2020-08-29T06:59:27.871" v="193"/>
        <pc:sldMkLst>
          <pc:docMk/>
          <pc:sldMk cId="3520830451" sldId="403"/>
        </pc:sldMkLst>
        <pc:spChg chg="mod">
          <ac:chgData name="Thomas Pasquier" userId="65a57d93-3594-4ade-85de-8647ad8982c6" providerId="ADAL" clId="{A21C308B-40CB-4CAE-9235-43819F1CC658}" dt="2020-08-29T06:59:27.871" v="193"/>
          <ac:spMkLst>
            <pc:docMk/>
            <pc:sldMk cId="3520830451" sldId="403"/>
            <ac:spMk id="3" creationId="{91CFFCC4-371E-46C1-B90F-B8421470918A}"/>
          </ac:spMkLst>
        </pc:spChg>
      </pc:sldChg>
      <pc:sldChg chg="modSp mod">
        <pc:chgData name="Thomas Pasquier" userId="65a57d93-3594-4ade-85de-8647ad8982c6" providerId="ADAL" clId="{A21C308B-40CB-4CAE-9235-43819F1CC658}" dt="2020-08-28T13:13:11.468" v="80" actId="20577"/>
        <pc:sldMkLst>
          <pc:docMk/>
          <pc:sldMk cId="2401707025" sldId="404"/>
        </pc:sldMkLst>
        <pc:spChg chg="mod">
          <ac:chgData name="Thomas Pasquier" userId="65a57d93-3594-4ade-85de-8647ad8982c6" providerId="ADAL" clId="{A21C308B-40CB-4CAE-9235-43819F1CC658}" dt="2020-08-28T13:13:11.468" v="80" actId="20577"/>
          <ac:spMkLst>
            <pc:docMk/>
            <pc:sldMk cId="2401707025" sldId="404"/>
            <ac:spMk id="3" creationId="{875E7498-990B-47BC-8629-AE2C57E9FAEF}"/>
          </ac:spMkLst>
        </pc:spChg>
      </pc:sldChg>
      <pc:sldChg chg="addSp delSp modSp new del mod modClrScheme chgLayout">
        <pc:chgData name="Thomas Pasquier" userId="65a57d93-3594-4ade-85de-8647ad8982c6" providerId="ADAL" clId="{A21C308B-40CB-4CAE-9235-43819F1CC658}" dt="2020-08-28T13:27:28.119" v="139" actId="47"/>
        <pc:sldMkLst>
          <pc:docMk/>
          <pc:sldMk cId="1079184590" sldId="405"/>
        </pc:sldMkLst>
        <pc:spChg chg="del mod ord">
          <ac:chgData name="Thomas Pasquier" userId="65a57d93-3594-4ade-85de-8647ad8982c6" providerId="ADAL" clId="{A21C308B-40CB-4CAE-9235-43819F1CC658}" dt="2020-08-28T13:25:25.302" v="113" actId="700"/>
          <ac:spMkLst>
            <pc:docMk/>
            <pc:sldMk cId="1079184590" sldId="405"/>
            <ac:spMk id="2" creationId="{79A4A318-3C38-48AF-874E-4B7F00F85108}"/>
          </ac:spMkLst>
        </pc:spChg>
        <pc:spChg chg="del mod ord">
          <ac:chgData name="Thomas Pasquier" userId="65a57d93-3594-4ade-85de-8647ad8982c6" providerId="ADAL" clId="{A21C308B-40CB-4CAE-9235-43819F1CC658}" dt="2020-08-28T13:25:25.302" v="113" actId="700"/>
          <ac:spMkLst>
            <pc:docMk/>
            <pc:sldMk cId="1079184590" sldId="405"/>
            <ac:spMk id="3" creationId="{C284D522-543A-4A30-BC04-5784B579820F}"/>
          </ac:spMkLst>
        </pc:spChg>
        <pc:spChg chg="add mod ord">
          <ac:chgData name="Thomas Pasquier" userId="65a57d93-3594-4ade-85de-8647ad8982c6" providerId="ADAL" clId="{A21C308B-40CB-4CAE-9235-43819F1CC658}" dt="2020-08-28T13:25:30.101" v="131" actId="20577"/>
          <ac:spMkLst>
            <pc:docMk/>
            <pc:sldMk cId="1079184590" sldId="405"/>
            <ac:spMk id="4" creationId="{78745020-5EF8-49F7-B5AC-395372D10210}"/>
          </ac:spMkLst>
        </pc:spChg>
        <pc:spChg chg="add del mod ord">
          <ac:chgData name="Thomas Pasquier" userId="65a57d93-3594-4ade-85de-8647ad8982c6" providerId="ADAL" clId="{A21C308B-40CB-4CAE-9235-43819F1CC658}" dt="2020-08-28T13:25:32.957" v="132" actId="478"/>
          <ac:spMkLst>
            <pc:docMk/>
            <pc:sldMk cId="1079184590" sldId="405"/>
            <ac:spMk id="5" creationId="{12881EC7-EEDB-492E-BCC3-E88C31022E51}"/>
          </ac:spMkLst>
        </pc:spChg>
      </pc:sldChg>
      <pc:sldChg chg="add ord">
        <pc:chgData name="Thomas Pasquier" userId="65a57d93-3594-4ade-85de-8647ad8982c6" providerId="ADAL" clId="{A21C308B-40CB-4CAE-9235-43819F1CC658}" dt="2020-08-28T13:27:59.577" v="146"/>
        <pc:sldMkLst>
          <pc:docMk/>
          <pc:sldMk cId="1422701018" sldId="405"/>
        </pc:sldMkLst>
      </pc:sldChg>
      <pc:sldChg chg="del">
        <pc:chgData name="Thomas Pasquier" userId="65a57d93-3594-4ade-85de-8647ad8982c6" providerId="ADAL" clId="{A21C308B-40CB-4CAE-9235-43819F1CC658}" dt="2020-08-28T13:08:30.193" v="4" actId="47"/>
        <pc:sldMkLst>
          <pc:docMk/>
          <pc:sldMk cId="3650938304" sldId="405"/>
        </pc:sldMkLst>
      </pc:sldChg>
      <pc:sldChg chg="del">
        <pc:chgData name="Thomas Pasquier" userId="65a57d93-3594-4ade-85de-8647ad8982c6" providerId="ADAL" clId="{A21C308B-40CB-4CAE-9235-43819F1CC658}" dt="2020-08-28T13:11:03.455" v="52" actId="47"/>
        <pc:sldMkLst>
          <pc:docMk/>
          <pc:sldMk cId="251154799" sldId="406"/>
        </pc:sldMkLst>
      </pc:sldChg>
      <pc:sldChg chg="modSp add mod">
        <pc:chgData name="Thomas Pasquier" userId="65a57d93-3594-4ade-85de-8647ad8982c6" providerId="ADAL" clId="{A21C308B-40CB-4CAE-9235-43819F1CC658}" dt="2020-08-28T13:29:46.326" v="170" actId="207"/>
        <pc:sldMkLst>
          <pc:docMk/>
          <pc:sldMk cId="3180966785" sldId="406"/>
        </pc:sldMkLst>
        <pc:spChg chg="mod">
          <ac:chgData name="Thomas Pasquier" userId="65a57d93-3594-4ade-85de-8647ad8982c6" providerId="ADAL" clId="{A21C308B-40CB-4CAE-9235-43819F1CC658}" dt="2020-08-28T13:29:46.326" v="170" actId="207"/>
          <ac:spMkLst>
            <pc:docMk/>
            <pc:sldMk cId="3180966785" sldId="406"/>
            <ac:spMk id="5" creationId="{AF86CE86-6784-4E26-86F2-D097BA60047C}"/>
          </ac:spMkLst>
        </pc:spChg>
      </pc:sldChg>
      <pc:sldChg chg="del">
        <pc:chgData name="Thomas Pasquier" userId="65a57d93-3594-4ade-85de-8647ad8982c6" providerId="ADAL" clId="{A21C308B-40CB-4CAE-9235-43819F1CC658}" dt="2020-08-28T13:08:17.078" v="3" actId="47"/>
        <pc:sldMkLst>
          <pc:docMk/>
          <pc:sldMk cId="1450562733" sldId="407"/>
        </pc:sldMkLst>
      </pc:sldChg>
      <pc:sldChg chg="add del">
        <pc:chgData name="Thomas Pasquier" userId="65a57d93-3594-4ade-85de-8647ad8982c6" providerId="ADAL" clId="{A21C308B-40CB-4CAE-9235-43819F1CC658}" dt="2020-08-29T06:59:41.099" v="195" actId="47"/>
        <pc:sldMkLst>
          <pc:docMk/>
          <pc:sldMk cId="3024365468" sldId="407"/>
        </pc:sldMkLst>
      </pc:sldChg>
      <pc:sldChg chg="del">
        <pc:chgData name="Thomas Pasquier" userId="65a57d93-3594-4ade-85de-8647ad8982c6" providerId="ADAL" clId="{A21C308B-40CB-4CAE-9235-43819F1CC658}" dt="2020-08-28T13:23:38.329" v="81" actId="47"/>
        <pc:sldMkLst>
          <pc:docMk/>
          <pc:sldMk cId="3212144590" sldId="408"/>
        </pc:sldMkLst>
      </pc:sldChg>
      <pc:sldChg chg="del">
        <pc:chgData name="Thomas Pasquier" userId="65a57d93-3594-4ade-85de-8647ad8982c6" providerId="ADAL" clId="{A21C308B-40CB-4CAE-9235-43819F1CC658}" dt="2020-08-28T13:25:16.754" v="111" actId="47"/>
        <pc:sldMkLst>
          <pc:docMk/>
          <pc:sldMk cId="1512720457" sldId="4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31/08/2020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4700AA-217F-4FDE-A935-C5CC063A6D17}" type="slidenum">
              <a:t>13</a:t>
            </a:fld>
            <a:endParaRPr lang="en-GB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sz="2810"/>
          </a:p>
        </p:txBody>
      </p:sp>
    </p:spTree>
    <p:extLst>
      <p:ext uri="{BB962C8B-B14F-4D97-AF65-F5344CB8AC3E}">
        <p14:creationId xmlns:p14="http://schemas.microsoft.com/office/powerpoint/2010/main" val="35686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4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1A33-3FCE-4155-9EE2-6FE5EF3C5DC7}" type="datetime1">
              <a:rPr lang="en-GB" smtClean="0"/>
              <a:t>31/08/2020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99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15F-EF3A-4544-A4C7-DB909F882D02}" type="datetime1">
              <a:rPr lang="en-GB" smtClean="0"/>
              <a:t>31/08/2020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6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2975-2842-4F46-9E3A-BD83A4AB70A7}" type="datetime1">
              <a:rPr lang="en-GB" smtClean="0"/>
              <a:t>31/08/2020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392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E109-D549-48E1-9AC0-88A28FCC05A2}" type="datetime1">
              <a:rPr lang="en-GB" smtClean="0"/>
              <a:t>31/08/2020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58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94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AD8-1FCE-4D4C-86B9-3F1377F62059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CA71D4C-4E38-4C89-BA97-B1164C5629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25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62B8-D7ED-4B07-9A04-1E3FEAB2A48C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DF8A60B-18B3-4375-8126-BA1CAD983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901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D0CA07-D562-4C40-91D0-B5D7D2A719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890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2C485A-CFD1-4426-A587-FCC12D6AD237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D0FA054-D85A-4698-B6FD-DEAB1EBB1A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229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04E3C7-3434-41F6-8009-C52959A159FA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28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AD8-1FCE-4D4C-86B9-3F1377F62059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9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6329-32E5-45D1-A44F-3528B41BEAB5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F13CC3-B662-4B3A-A205-A8D9CDF0B8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975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901-F037-4335-90F2-449535D19421}" type="datetime1">
              <a:rPr lang="en-GB" smtClean="0"/>
              <a:t>31/08/2020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8D725C-AAE9-4CDB-935D-B0DA1E354C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494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A0A7-EE55-43F8-B9FF-48474BF01C62}" type="datetime1">
              <a:rPr lang="en-GB" smtClean="0"/>
              <a:t>31/08/2020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2BAE0BB-4BE9-4013-AF3D-6E35AC4026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67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1A33-3FCE-4155-9EE2-6FE5EF3C5DC7}" type="datetime1">
              <a:rPr lang="en-GB" smtClean="0"/>
              <a:t>31/08/2020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37F3769-E705-45F8-B619-2787E8777E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295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15F-EF3A-4544-A4C7-DB909F882D02}" type="datetime1">
              <a:rPr lang="en-GB" smtClean="0"/>
              <a:t>31/08/2020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full bleed picture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FDD3E05-6D12-46A2-94B1-792D69D6D8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629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2975-2842-4F46-9E3A-BD83A4AB70A7}" type="datetime1">
              <a:rPr lang="en-GB" smtClean="0"/>
              <a:t>31/08/2020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CC63C9E-7E1E-4F20-85EA-9038E01282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578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E109-D549-48E1-9AC0-88A28FCC05A2}" type="datetime1">
              <a:rPr lang="en-GB" smtClean="0"/>
              <a:t>31/08/2020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1A8CC2A1-E9A8-4F00-A0F1-04D3A857FD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16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62B8-D7ED-4B07-9A04-1E3FEAB2A48C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6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8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2C485A-CFD1-4426-A587-FCC12D6AD237}" type="datetime1">
              <a:rPr lang="en-GB" smtClean="0"/>
              <a:pPr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04E3C7-3434-41F6-8009-C52959A159FA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6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6329-32E5-45D1-A44F-3528B41BEAB5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901-F037-4335-90F2-449535D19421}" type="datetime1">
              <a:rPr lang="en-GB" smtClean="0"/>
              <a:t>31/08/2020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A0A7-EE55-43F8-B9FF-48474BF01C62}" type="datetime1">
              <a:rPr lang="en-GB" smtClean="0"/>
              <a:t>31/08/2020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54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98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0" r:id="rId3"/>
    <p:sldLayoutId id="2147483669" r:id="rId4"/>
    <p:sldLayoutId id="2147483672" r:id="rId5"/>
    <p:sldLayoutId id="2147483671" r:id="rId6"/>
    <p:sldLayoutId id="2147483673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2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C87E-108D-4613-8410-2207226E9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/>
              <a:t>Systems &amp; Software Security</a:t>
            </a:r>
            <a:br>
              <a:rPr lang="en-US" dirty="0"/>
            </a:br>
            <a:r>
              <a:rPr lang="en-US" sz="2800" dirty="0"/>
              <a:t>COMSM0050</a:t>
            </a:r>
            <a:br>
              <a:rPr lang="en-US" sz="2800" dirty="0"/>
            </a:br>
            <a:r>
              <a:rPr lang="en-US" sz="2800" dirty="0"/>
              <a:t>2020/2021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3824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29CB-C341-4FBB-8251-C7829B50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Programming environment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795B9-3CF0-459B-B472-3068501F0174}"/>
              </a:ext>
            </a:extLst>
          </p:cNvPr>
          <p:cNvSpPr/>
          <p:nvPr/>
        </p:nvSpPr>
        <p:spPr>
          <a:xfrm>
            <a:off x="552587" y="1295948"/>
            <a:ext cx="1555796" cy="28813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88435-ABF8-4A26-B38B-7963877B2E7F}"/>
              </a:ext>
            </a:extLst>
          </p:cNvPr>
          <p:cNvSpPr txBox="1"/>
          <p:nvPr/>
        </p:nvSpPr>
        <p:spPr>
          <a:xfrm>
            <a:off x="718779" y="4325310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Process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D8907B-DD3D-4FB7-8041-722E7D751DA9}"/>
              </a:ext>
            </a:extLst>
          </p:cNvPr>
          <p:cNvSpPr/>
          <p:nvPr/>
        </p:nvSpPr>
        <p:spPr>
          <a:xfrm>
            <a:off x="664420" y="1361732"/>
            <a:ext cx="1381468" cy="51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FD914D-F052-4832-8EF6-951A9C644B34}"/>
              </a:ext>
            </a:extLst>
          </p:cNvPr>
          <p:cNvSpPr/>
          <p:nvPr/>
        </p:nvSpPr>
        <p:spPr>
          <a:xfrm>
            <a:off x="639751" y="3083085"/>
            <a:ext cx="1381468" cy="51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Data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BC8314-EF53-4FC2-BC0B-41DA5C483332}"/>
              </a:ext>
            </a:extLst>
          </p:cNvPr>
          <p:cNvSpPr/>
          <p:nvPr/>
        </p:nvSpPr>
        <p:spPr>
          <a:xfrm>
            <a:off x="639751" y="3627423"/>
            <a:ext cx="1381468" cy="51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814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29CB-C341-4FBB-8251-C7829B50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Programming environment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795B9-3CF0-459B-B472-3068501F0174}"/>
              </a:ext>
            </a:extLst>
          </p:cNvPr>
          <p:cNvSpPr/>
          <p:nvPr/>
        </p:nvSpPr>
        <p:spPr>
          <a:xfrm>
            <a:off x="552587" y="1295948"/>
            <a:ext cx="1555796" cy="28813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88435-ABF8-4A26-B38B-7963877B2E7F}"/>
              </a:ext>
            </a:extLst>
          </p:cNvPr>
          <p:cNvSpPr txBox="1"/>
          <p:nvPr/>
        </p:nvSpPr>
        <p:spPr>
          <a:xfrm>
            <a:off x="718779" y="4325310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Process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D8907B-DD3D-4FB7-8041-722E7D751DA9}"/>
              </a:ext>
            </a:extLst>
          </p:cNvPr>
          <p:cNvSpPr/>
          <p:nvPr/>
        </p:nvSpPr>
        <p:spPr>
          <a:xfrm>
            <a:off x="664420" y="1361732"/>
            <a:ext cx="1381468" cy="51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FD914D-F052-4832-8EF6-951A9C644B34}"/>
              </a:ext>
            </a:extLst>
          </p:cNvPr>
          <p:cNvSpPr/>
          <p:nvPr/>
        </p:nvSpPr>
        <p:spPr>
          <a:xfrm>
            <a:off x="639751" y="3083085"/>
            <a:ext cx="1381468" cy="51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Data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BC8314-EF53-4FC2-BC0B-41DA5C483332}"/>
              </a:ext>
            </a:extLst>
          </p:cNvPr>
          <p:cNvSpPr/>
          <p:nvPr/>
        </p:nvSpPr>
        <p:spPr>
          <a:xfrm>
            <a:off x="639751" y="3627423"/>
            <a:ext cx="1381468" cy="51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Code</a:t>
            </a:r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353860-E701-4AE7-906F-914DBBF5C7B9}"/>
              </a:ext>
            </a:extLst>
          </p:cNvPr>
          <p:cNvSpPr/>
          <p:nvPr/>
        </p:nvSpPr>
        <p:spPr>
          <a:xfrm>
            <a:off x="639751" y="2533213"/>
            <a:ext cx="1381468" cy="5164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Enclave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483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29CB-C341-4FBB-8251-C7829B50C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Programming environment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795B9-3CF0-459B-B472-3068501F0174}"/>
              </a:ext>
            </a:extLst>
          </p:cNvPr>
          <p:cNvSpPr/>
          <p:nvPr/>
        </p:nvSpPr>
        <p:spPr>
          <a:xfrm>
            <a:off x="552587" y="1295948"/>
            <a:ext cx="1555796" cy="28813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88435-ABF8-4A26-B38B-7963877B2E7F}"/>
              </a:ext>
            </a:extLst>
          </p:cNvPr>
          <p:cNvSpPr txBox="1"/>
          <p:nvPr/>
        </p:nvSpPr>
        <p:spPr>
          <a:xfrm>
            <a:off x="718779" y="4325310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Process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D8907B-DD3D-4FB7-8041-722E7D751DA9}"/>
              </a:ext>
            </a:extLst>
          </p:cNvPr>
          <p:cNvSpPr/>
          <p:nvPr/>
        </p:nvSpPr>
        <p:spPr>
          <a:xfrm>
            <a:off x="664420" y="1361732"/>
            <a:ext cx="1381468" cy="51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FD914D-F052-4832-8EF6-951A9C644B34}"/>
              </a:ext>
            </a:extLst>
          </p:cNvPr>
          <p:cNvSpPr/>
          <p:nvPr/>
        </p:nvSpPr>
        <p:spPr>
          <a:xfrm>
            <a:off x="639751" y="3083085"/>
            <a:ext cx="1381468" cy="51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Data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BC8314-EF53-4FC2-BC0B-41DA5C483332}"/>
              </a:ext>
            </a:extLst>
          </p:cNvPr>
          <p:cNvSpPr/>
          <p:nvPr/>
        </p:nvSpPr>
        <p:spPr>
          <a:xfrm>
            <a:off x="639751" y="3627423"/>
            <a:ext cx="1381468" cy="51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Code</a:t>
            </a:r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353860-E701-4AE7-906F-914DBBF5C7B9}"/>
              </a:ext>
            </a:extLst>
          </p:cNvPr>
          <p:cNvSpPr/>
          <p:nvPr/>
        </p:nvSpPr>
        <p:spPr>
          <a:xfrm>
            <a:off x="639751" y="2533213"/>
            <a:ext cx="1381468" cy="5164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Enclave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DD42E-13C6-4840-8698-3B4ED918F479}"/>
              </a:ext>
            </a:extLst>
          </p:cNvPr>
          <p:cNvSpPr/>
          <p:nvPr/>
        </p:nvSpPr>
        <p:spPr>
          <a:xfrm>
            <a:off x="2220216" y="1295947"/>
            <a:ext cx="1555796" cy="28813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DA58D6-CC15-4B0C-9F99-0F8226AD486A}"/>
              </a:ext>
            </a:extLst>
          </p:cNvPr>
          <p:cNvSpPr/>
          <p:nvPr/>
        </p:nvSpPr>
        <p:spPr>
          <a:xfrm>
            <a:off x="2307380" y="1406111"/>
            <a:ext cx="1381468" cy="5164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Enclave Stack</a:t>
            </a: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E21276-A42D-41D2-8D13-04A4392CE185}"/>
              </a:ext>
            </a:extLst>
          </p:cNvPr>
          <p:cNvSpPr/>
          <p:nvPr/>
        </p:nvSpPr>
        <p:spPr>
          <a:xfrm>
            <a:off x="2307380" y="2533213"/>
            <a:ext cx="1381468" cy="5164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Enclave Code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CE0B9-A94F-4E2C-950E-4BFD09DB1F71}"/>
              </a:ext>
            </a:extLst>
          </p:cNvPr>
          <p:cNvSpPr txBox="1"/>
          <p:nvPr/>
        </p:nvSpPr>
        <p:spPr>
          <a:xfrm>
            <a:off x="4417407" y="1406111"/>
            <a:ext cx="3204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Enclave has its own code and data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 confidentiality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Controlled entry point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Can enter enclave code only at</a:t>
            </a:r>
            <a:br>
              <a:rPr lang="en-US" dirty="0"/>
            </a:br>
            <a:r>
              <a:rPr lang="en-US" dirty="0"/>
              <a:t>specific point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Enclave execution takes over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069310-7A21-4BEF-9D02-7F067A9DFD0D}"/>
              </a:ext>
            </a:extLst>
          </p:cNvPr>
          <p:cNvSpPr/>
          <p:nvPr/>
        </p:nvSpPr>
        <p:spPr>
          <a:xfrm>
            <a:off x="2307380" y="1969662"/>
            <a:ext cx="1381468" cy="51640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Enclave Heap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29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/>
              <a:t>Memory protection</a:t>
            </a:r>
          </a:p>
        </p:txBody>
      </p:sp>
      <p:sp>
        <p:nvSpPr>
          <p:cNvPr id="3" name="Freeform 2"/>
          <p:cNvSpPr/>
          <p:nvPr/>
        </p:nvSpPr>
        <p:spPr>
          <a:xfrm>
            <a:off x="1764785" y="2485183"/>
            <a:ext cx="1244291" cy="6221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none" lIns="61235" tIns="30617" rIns="61235" bIns="30617" anchor="ctr" anchorCtr="0" compatLnSpc="0">
            <a:noAutofit/>
          </a:bodyPr>
          <a:lstStyle/>
          <a:p>
            <a:pPr algn="ctr" hangingPunct="0"/>
            <a:r>
              <a:rPr lang="en-GB" sz="1905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CPU</a:t>
            </a:r>
          </a:p>
        </p:txBody>
      </p:sp>
      <p:sp>
        <p:nvSpPr>
          <p:cNvPr id="4" name="Freeform 3"/>
          <p:cNvSpPr/>
          <p:nvPr/>
        </p:nvSpPr>
        <p:spPr>
          <a:xfrm>
            <a:off x="3631222" y="2644118"/>
            <a:ext cx="933217" cy="31107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0">
            <a:solidFill>
              <a:schemeClr val="accent1">
                <a:lumMod val="50000"/>
              </a:schemeClr>
            </a:solidFill>
            <a:prstDash val="solid"/>
          </a:ln>
        </p:spPr>
        <p:txBody>
          <a:bodyPr vert="horz" wrap="none" lIns="61235" tIns="30617" rIns="61235" bIns="30617" anchor="ctr" anchorCtr="0" compatLnSpc="0">
            <a:noAutofit/>
          </a:bodyPr>
          <a:lstStyle/>
          <a:p>
            <a:pPr algn="ctr" hangingPunct="0"/>
            <a:r>
              <a:rPr lang="en-GB" sz="1905">
                <a:latin typeface="Open Sans Light" pitchFamily="34"/>
                <a:ea typeface="Droid Sans Fallback" pitchFamily="2"/>
                <a:cs typeface="FreeSans" pitchFamily="2"/>
              </a:rPr>
              <a:t>MEE</a:t>
            </a:r>
          </a:p>
        </p:txBody>
      </p:sp>
      <p:sp>
        <p:nvSpPr>
          <p:cNvPr id="5" name="Freeform 4"/>
          <p:cNvSpPr/>
          <p:nvPr/>
        </p:nvSpPr>
        <p:spPr>
          <a:xfrm>
            <a:off x="5497657" y="1244291"/>
            <a:ext cx="2021972" cy="357733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61235" tIns="30617" rIns="61235" bIns="30617" anchor="ctr" anchorCtr="0" compatLnSpc="0">
            <a:noAutofit/>
          </a:bodyPr>
          <a:lstStyle/>
          <a:p>
            <a:pPr hangingPunct="0"/>
            <a:endParaRPr lang="en-GB" sz="1905">
              <a:latin typeface="Open Sans Light" pitchFamily="34"/>
              <a:ea typeface="Droid Sans Fallback" pitchFamily="2"/>
              <a:cs typeface="Free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342122" y="1088754"/>
            <a:ext cx="933217" cy="31107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61235" tIns="30617" rIns="61235" bIns="30617" anchor="ctr" anchorCtr="0" compatLnSpc="0">
            <a:noAutofit/>
          </a:bodyPr>
          <a:lstStyle/>
          <a:p>
            <a:pPr algn="ctr" hangingPunct="0"/>
            <a:r>
              <a:rPr lang="en-GB" sz="1905">
                <a:latin typeface="Open Sans Light" pitchFamily="34"/>
                <a:ea typeface="Droid Sans Fallback" pitchFamily="2"/>
                <a:cs typeface="FreeSans" pitchFamily="2"/>
              </a:rPr>
              <a:t>RAM</a:t>
            </a:r>
          </a:p>
        </p:txBody>
      </p:sp>
      <p:sp>
        <p:nvSpPr>
          <p:cNvPr id="7" name="Freeform 6"/>
          <p:cNvSpPr/>
          <p:nvPr/>
        </p:nvSpPr>
        <p:spPr>
          <a:xfrm>
            <a:off x="5808730" y="1555364"/>
            <a:ext cx="1399827" cy="93321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61235" tIns="30617" rIns="61235" bIns="30617" anchor="ctr" anchorCtr="0" compatLnSpc="0">
            <a:noAutofit/>
          </a:bodyPr>
          <a:lstStyle/>
          <a:p>
            <a:pPr algn="ctr" hangingPunct="0"/>
            <a:r>
              <a:rPr lang="en-GB" sz="1905">
                <a:solidFill>
                  <a:schemeClr val="bg1"/>
                </a:solidFill>
                <a:latin typeface="+mj-lt"/>
                <a:ea typeface="Droid Sans Fallback" pitchFamily="2"/>
                <a:cs typeface="FreeSans" pitchFamily="2"/>
              </a:rPr>
              <a:t>enclave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4221280" y="2955191"/>
            <a:ext cx="343159" cy="3431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reeform 11"/>
          <p:cNvSpPr/>
          <p:nvPr/>
        </p:nvSpPr>
        <p:spPr>
          <a:xfrm>
            <a:off x="5808730" y="2644118"/>
            <a:ext cx="1399827" cy="46660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none" lIns="61235" tIns="30617" rIns="61235" bIns="30617" anchor="ctr" anchorCtr="0" compatLnSpc="0">
            <a:noAutofit/>
          </a:bodyPr>
          <a:lstStyle/>
          <a:p>
            <a:pPr algn="ctr" hangingPunct="0"/>
            <a:r>
              <a:rPr lang="en-GB" sz="1905">
                <a:latin typeface="Open Sans Light" pitchFamily="34"/>
                <a:ea typeface="Droid Sans Fallback" pitchFamily="2"/>
                <a:cs typeface="FreeSans" pitchFamily="2"/>
              </a:rPr>
              <a:t>other SW</a:t>
            </a:r>
          </a:p>
        </p:txBody>
      </p:sp>
      <p:sp>
        <p:nvSpPr>
          <p:cNvPr id="13" name="Freeform 12"/>
          <p:cNvSpPr/>
          <p:nvPr/>
        </p:nvSpPr>
        <p:spPr>
          <a:xfrm>
            <a:off x="5808730" y="4199482"/>
            <a:ext cx="1399827" cy="46660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0">
            <a:solidFill>
              <a:schemeClr val="accent2">
                <a:lumMod val="50000"/>
              </a:schemeClr>
            </a:solidFill>
            <a:prstDash val="solid"/>
          </a:ln>
        </p:spPr>
        <p:txBody>
          <a:bodyPr vert="horz" wrap="none" lIns="61235" tIns="30617" rIns="61235" bIns="30617" anchor="ctr" anchorCtr="0" compatLnSpc="0">
            <a:noAutofit/>
          </a:bodyPr>
          <a:lstStyle/>
          <a:p>
            <a:pPr algn="ctr" hangingPunct="0"/>
            <a:r>
              <a:rPr lang="en-GB" sz="1905">
                <a:latin typeface="Open Sans Light" pitchFamily="34"/>
                <a:ea typeface="Droid Sans Fallback" pitchFamily="2"/>
                <a:cs typeface="FreeSans" pitchFamily="2"/>
              </a:rPr>
              <a:t>OS</a:t>
            </a:r>
          </a:p>
        </p:txBody>
      </p:sp>
      <p:sp>
        <p:nvSpPr>
          <p:cNvPr id="14" name="Freeform 13"/>
          <p:cNvSpPr/>
          <p:nvPr/>
        </p:nvSpPr>
        <p:spPr>
          <a:xfrm>
            <a:off x="5808730" y="3266264"/>
            <a:ext cx="1399827" cy="46660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0">
            <a:solidFill>
              <a:schemeClr val="accent5">
                <a:lumMod val="50000"/>
              </a:schemeClr>
            </a:solidFill>
            <a:prstDash val="solid"/>
          </a:ln>
        </p:spPr>
        <p:txBody>
          <a:bodyPr vert="horz" wrap="none" lIns="61235" tIns="30617" rIns="61235" bIns="30617" anchor="ctr" anchorCtr="0" compatLnSpc="0">
            <a:noAutofit/>
          </a:bodyPr>
          <a:lstStyle/>
          <a:p>
            <a:pPr algn="ctr" hangingPunct="0"/>
            <a:r>
              <a:rPr lang="en-GB" sz="1905">
                <a:latin typeface="Open Sans Light" pitchFamily="34"/>
                <a:ea typeface="Droid Sans Fallback" pitchFamily="2"/>
                <a:cs typeface="FreeSans" pitchFamily="2"/>
              </a:rPr>
              <a:t>malware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6865398" y="2108906"/>
            <a:ext cx="343159" cy="3431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Elbow Connector 18"/>
          <p:cNvCxnSpPr>
            <a:stCxn id="4" idx="1"/>
          </p:cNvCxnSpPr>
          <p:nvPr/>
        </p:nvCxnSpPr>
        <p:spPr>
          <a:xfrm flipV="1">
            <a:off x="4564439" y="2021972"/>
            <a:ext cx="1244291" cy="777682"/>
          </a:xfrm>
          <a:prstGeom prst="bentConnector3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1"/>
            <a:endCxn id="4" idx="3"/>
          </p:cNvCxnSpPr>
          <p:nvPr/>
        </p:nvCxnSpPr>
        <p:spPr>
          <a:xfrm>
            <a:off x="3009076" y="2796255"/>
            <a:ext cx="622145" cy="33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A6DF-7C72-4277-B856-FE098FC5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Application 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EADAF-02EB-4865-A014-580DF81D9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Define and partition application</a:t>
            </a:r>
            <a:br>
              <a:rPr lang="en-US" dirty="0"/>
            </a:br>
            <a:r>
              <a:rPr lang="en-US" dirty="0"/>
              <a:t>into trusted and untrusted part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 create enclave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Trusted function is called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in enclave process </a:t>
            </a:r>
            <a:br>
              <a:rPr lang="en-US" dirty="0"/>
            </a:br>
            <a:r>
              <a:rPr lang="en-US" dirty="0"/>
              <a:t>some secret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Trusted function returns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 continue as normal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8E248-12E9-4B57-91B8-2FB210ADA082}"/>
              </a:ext>
            </a:extLst>
          </p:cNvPr>
          <p:cNvSpPr/>
          <p:nvPr/>
        </p:nvSpPr>
        <p:spPr>
          <a:xfrm>
            <a:off x="4726593" y="1417649"/>
            <a:ext cx="1335419" cy="2697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Create Enclave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3. Trusted()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6. Continue </a:t>
            </a:r>
            <a:endParaRPr lang="en-GB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D471481-792A-4D46-B025-7A0C513772A0}"/>
              </a:ext>
            </a:extLst>
          </p:cNvPr>
          <p:cNvSpPr/>
          <p:nvPr/>
        </p:nvSpPr>
        <p:spPr>
          <a:xfrm>
            <a:off x="5275891" y="1440674"/>
            <a:ext cx="184195" cy="41300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5ADC12D-A480-49FE-A85F-E8E4EDD0F31D}"/>
              </a:ext>
            </a:extLst>
          </p:cNvPr>
          <p:cNvSpPr/>
          <p:nvPr/>
        </p:nvSpPr>
        <p:spPr>
          <a:xfrm>
            <a:off x="5302204" y="2264073"/>
            <a:ext cx="184195" cy="41300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DA30024-B7A9-466F-9B18-05B9B8A1BD8C}"/>
              </a:ext>
            </a:extLst>
          </p:cNvPr>
          <p:cNvSpPr/>
          <p:nvPr/>
        </p:nvSpPr>
        <p:spPr>
          <a:xfrm>
            <a:off x="5302204" y="2982935"/>
            <a:ext cx="184195" cy="41300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A644EF-EA59-45D5-96ED-D6E846A22A44}"/>
              </a:ext>
            </a:extLst>
          </p:cNvPr>
          <p:cNvSpPr/>
          <p:nvPr/>
        </p:nvSpPr>
        <p:spPr>
          <a:xfrm>
            <a:off x="6283486" y="1440674"/>
            <a:ext cx="512020" cy="7071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586E87-453F-4772-8668-02958D8942CC}"/>
              </a:ext>
            </a:extLst>
          </p:cNvPr>
          <p:cNvSpPr/>
          <p:nvPr/>
        </p:nvSpPr>
        <p:spPr>
          <a:xfrm>
            <a:off x="6794848" y="1440674"/>
            <a:ext cx="1283447" cy="17103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 Process</a:t>
            </a:r>
            <a:br>
              <a:rPr lang="en-US" dirty="0"/>
            </a:br>
            <a:r>
              <a:rPr lang="en-US" dirty="0"/>
              <a:t>Secret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5. Return</a:t>
            </a:r>
            <a:endParaRPr lang="en-GB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AB663F0-EADF-4B8B-9F23-537637642EAE}"/>
              </a:ext>
            </a:extLst>
          </p:cNvPr>
          <p:cNvSpPr/>
          <p:nvPr/>
        </p:nvSpPr>
        <p:spPr>
          <a:xfrm>
            <a:off x="7344473" y="2222409"/>
            <a:ext cx="184195" cy="41300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A6062-6B0E-48DA-A551-EF75332F03C1}"/>
              </a:ext>
            </a:extLst>
          </p:cNvPr>
          <p:cNvSpPr txBox="1"/>
          <p:nvPr/>
        </p:nvSpPr>
        <p:spPr>
          <a:xfrm>
            <a:off x="6099943" y="1208666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Call Bridge</a:t>
            </a:r>
            <a:endParaRPr lang="en-GB" sz="11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9925CD-5322-477A-AF35-18E8894372E1}"/>
              </a:ext>
            </a:extLst>
          </p:cNvPr>
          <p:cNvCxnSpPr>
            <a:endCxn id="12" idx="1"/>
          </p:cNvCxnSpPr>
          <p:nvPr/>
        </p:nvCxnSpPr>
        <p:spPr>
          <a:xfrm flipV="1">
            <a:off x="5867948" y="1794264"/>
            <a:ext cx="415538" cy="93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193D9C-F790-422B-B523-BB30DE55B095}"/>
              </a:ext>
            </a:extLst>
          </p:cNvPr>
          <p:cNvCxnSpPr/>
          <p:nvPr/>
        </p:nvCxnSpPr>
        <p:spPr>
          <a:xfrm>
            <a:off x="6663936" y="1906303"/>
            <a:ext cx="351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F3BDFE-B882-4D9B-BE04-0691353D28C4}"/>
              </a:ext>
            </a:extLst>
          </p:cNvPr>
          <p:cNvCxnSpPr>
            <a:cxnSpLocks/>
          </p:cNvCxnSpPr>
          <p:nvPr/>
        </p:nvCxnSpPr>
        <p:spPr>
          <a:xfrm flipH="1">
            <a:off x="5867948" y="2726754"/>
            <a:ext cx="1147934" cy="4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29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D8D26-B133-4846-8DD0-D46F81284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Intel SGX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37538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2724E-AB55-4967-843D-C38966AB58A1}"/>
              </a:ext>
            </a:extLst>
          </p:cNvPr>
          <p:cNvSpPr/>
          <p:nvPr/>
        </p:nvSpPr>
        <p:spPr>
          <a:xfrm>
            <a:off x="4733172" y="2518986"/>
            <a:ext cx="1022944" cy="2949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code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C522-F582-413D-8575-6A42BEF9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179" y="2184610"/>
            <a:ext cx="426207" cy="45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4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6FD162-E639-4034-81DE-D8866605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EA38F4-6554-46FA-BB88-39DEEA1CB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can compromise</a:t>
            </a:r>
          </a:p>
          <a:p>
            <a:pPr lvl="1"/>
            <a:r>
              <a:rPr lang="en-US" dirty="0"/>
              <a:t>User space</a:t>
            </a:r>
          </a:p>
          <a:p>
            <a:pPr lvl="1"/>
            <a:r>
              <a:rPr lang="en-US" dirty="0"/>
              <a:t>Operating Systems</a:t>
            </a:r>
          </a:p>
          <a:p>
            <a:pPr lvl="1"/>
            <a:r>
              <a:rPr lang="en-US" dirty="0"/>
              <a:t>Even the hardware!</a:t>
            </a:r>
          </a:p>
          <a:p>
            <a:r>
              <a:rPr lang="en-US" dirty="0"/>
              <a:t>What can we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0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6FD162-E639-4034-81DE-D8866605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EA38F4-6554-46FA-BB88-39DEEA1CB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attacker can compromise</a:t>
            </a:r>
          </a:p>
          <a:p>
            <a:pPr lvl="1"/>
            <a:r>
              <a:rPr lang="en-US" dirty="0"/>
              <a:t>User space</a:t>
            </a:r>
          </a:p>
          <a:p>
            <a:pPr lvl="1"/>
            <a:r>
              <a:rPr lang="en-US" dirty="0"/>
              <a:t>Operating Systems</a:t>
            </a:r>
          </a:p>
          <a:p>
            <a:pPr lvl="1"/>
            <a:r>
              <a:rPr lang="en-US" dirty="0"/>
              <a:t>Even the hardware!</a:t>
            </a:r>
          </a:p>
          <a:p>
            <a:r>
              <a:rPr lang="en-US" dirty="0"/>
              <a:t>What can we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Execute code in its own secure enclave!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33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D4D9-B1D4-4A09-B604-A8951EE8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Hardware supported enclave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B694-A3D6-4FB5-8334-198B85AB7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there is vulnerabilities in SGX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154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D4D9-B1D4-4A09-B604-A8951EE8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Hardware supported enclave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B694-A3D6-4FB5-8334-198B85AB7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there are vulnerabilities in SGX</a:t>
            </a:r>
          </a:p>
          <a:p>
            <a:r>
              <a:rPr lang="en-US" dirty="0"/>
              <a:t>Idea: 	run an application within some isolation unit so it cannot</a:t>
            </a:r>
            <a:br>
              <a:rPr lang="en-US" dirty="0"/>
            </a:br>
            <a:r>
              <a:rPr lang="en-US" dirty="0"/>
              <a:t>		be affected by the OS</a:t>
            </a:r>
          </a:p>
          <a:p>
            <a:pPr lvl="1"/>
            <a:r>
              <a:rPr lang="en-US" dirty="0"/>
              <a:t>don’t trust the OS or the VMM/hypervisor</a:t>
            </a:r>
          </a:p>
          <a:p>
            <a:pPr lvl="1"/>
            <a:r>
              <a:rPr lang="en-US" dirty="0"/>
              <a:t>only need to trust the hardware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31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D4D9-B1D4-4A09-B604-A8951EE8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Hardware supported enclave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B694-A3D6-4FB5-8334-198B85AB7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there is vulnerability in SGX</a:t>
            </a:r>
          </a:p>
          <a:p>
            <a:r>
              <a:rPr lang="en-US" dirty="0"/>
              <a:t>Idea: 	run an application within some isolation unit so it cannot</a:t>
            </a:r>
            <a:br>
              <a:rPr lang="en-US" dirty="0"/>
            </a:br>
            <a:r>
              <a:rPr lang="en-US" dirty="0"/>
              <a:t>		be affected by the OS</a:t>
            </a:r>
          </a:p>
          <a:p>
            <a:pPr lvl="1"/>
            <a:r>
              <a:rPr lang="en-US" dirty="0"/>
              <a:t>don’t trust the OS or the VMM/hypervisor</a:t>
            </a:r>
          </a:p>
          <a:p>
            <a:pPr lvl="1"/>
            <a:r>
              <a:rPr lang="en-US" dirty="0"/>
              <a:t>only need to trust the hardware</a:t>
            </a:r>
          </a:p>
          <a:p>
            <a:pPr lvl="1"/>
            <a:r>
              <a:rPr lang="en-US" dirty="0"/>
              <a:t>reduce attack surface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AEB5E-0552-4102-89A9-1333BDA80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80" y="2727097"/>
            <a:ext cx="4608559" cy="20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0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D4D9-B1D4-4A09-B604-A8951EE8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SGX preventing </a:t>
            </a:r>
            <a:r>
              <a:rPr lang="en-US" dirty="0"/>
              <a:t>memory snooping attack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8B694-A3D6-4FB5-8334-198B85AB7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boundary is CPU</a:t>
            </a:r>
            <a:br>
              <a:rPr lang="en-US" dirty="0"/>
            </a:br>
            <a:r>
              <a:rPr lang="en-US" dirty="0"/>
              <a:t>package</a:t>
            </a:r>
          </a:p>
          <a:p>
            <a:r>
              <a:rPr lang="en-US" dirty="0"/>
              <a:t>Data unencrypted inside the CPU</a:t>
            </a:r>
          </a:p>
          <a:p>
            <a:r>
              <a:rPr lang="en-US" dirty="0"/>
              <a:t>Data outside the CPU is </a:t>
            </a:r>
            <a:br>
              <a:rPr lang="en-US" dirty="0"/>
            </a:br>
            <a:r>
              <a:rPr lang="en-US" dirty="0"/>
              <a:t>encrypted</a:t>
            </a:r>
          </a:p>
          <a:p>
            <a:r>
              <a:rPr lang="en-GB" dirty="0"/>
              <a:t>External memory reads and bus</a:t>
            </a:r>
            <a:br>
              <a:rPr lang="en-GB" dirty="0"/>
            </a:br>
            <a:r>
              <a:rPr lang="en-GB" dirty="0"/>
              <a:t>snooping only see encrypted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4CDD6-6810-4BE8-A222-1CFDD2E5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01" y="1324603"/>
            <a:ext cx="3113040" cy="2217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25ADA-6B67-48B0-8718-CD90DB688FD8}"/>
              </a:ext>
            </a:extLst>
          </p:cNvPr>
          <p:cNvSpPr txBox="1"/>
          <p:nvPr/>
        </p:nvSpPr>
        <p:spPr>
          <a:xfrm>
            <a:off x="5091695" y="1144645"/>
            <a:ext cx="32624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MEE: SGX Memory Encryption Engine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288994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-12-07.potx" id="{686BB949-89BD-4368-B5CA-90AD65119A08}" vid="{35A7824E-C8C7-49A8-B4EB-E637F7171C75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-12-07.potx" id="{686BB949-89BD-4368-B5CA-90AD65119A08}" vid="{C43C07D4-3D8B-40F6-A700-CA591C45AA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2019-12-13</Template>
  <TotalTime>78</TotalTime>
  <Words>359</Words>
  <Application>Microsoft Office PowerPoint</Application>
  <PresentationFormat>On-screen Show (16:9)</PresentationFormat>
  <Paragraphs>89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Courier New</vt:lpstr>
      <vt:lpstr>Open Sans Light</vt:lpstr>
      <vt:lpstr>Open Sans Semibold</vt:lpstr>
      <vt:lpstr>Sanchez Regular</vt:lpstr>
      <vt:lpstr>Wingdings</vt:lpstr>
      <vt:lpstr>University of Bristol (Main URL)</vt:lpstr>
      <vt:lpstr>University of Bristol (Custom URL)</vt:lpstr>
      <vt:lpstr>Systems &amp; Software Security COMSM0050 2020/2021</vt:lpstr>
      <vt:lpstr>Intel SGX</vt:lpstr>
      <vt:lpstr>Rootkit high-level understanding</vt:lpstr>
      <vt:lpstr>Motivation</vt:lpstr>
      <vt:lpstr>Motivation</vt:lpstr>
      <vt:lpstr>SGX Hardware supported enclave</vt:lpstr>
      <vt:lpstr>SGX Hardware supported enclave</vt:lpstr>
      <vt:lpstr>SGX Hardware supported enclave</vt:lpstr>
      <vt:lpstr>SGX preventing memory snooping attack</vt:lpstr>
      <vt:lpstr>SGX Programming environment</vt:lpstr>
      <vt:lpstr>SGX Programming environment</vt:lpstr>
      <vt:lpstr>SGX Programming environment</vt:lpstr>
      <vt:lpstr>Memory protection</vt:lpstr>
      <vt:lpstr>SGX Application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Security COMSM1500</dc:title>
  <dc:creator>Thomas Pasquier</dc:creator>
  <cp:lastModifiedBy>Thomas Pasquier</cp:lastModifiedBy>
  <cp:revision>1</cp:revision>
  <dcterms:created xsi:type="dcterms:W3CDTF">2020-08-28T12:59:56Z</dcterms:created>
  <dcterms:modified xsi:type="dcterms:W3CDTF">2020-08-31T14:57:20Z</dcterms:modified>
</cp:coreProperties>
</file>